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62" r:id="rId2"/>
    <p:sldId id="264" r:id="rId3"/>
    <p:sldId id="285" r:id="rId4"/>
    <p:sldId id="281" r:id="rId5"/>
    <p:sldId id="270" r:id="rId6"/>
    <p:sldId id="273" r:id="rId7"/>
    <p:sldId id="289" r:id="rId8"/>
  </p:sldIdLst>
  <p:sldSz cx="12198350" cy="6859588"/>
  <p:notesSz cx="6858000" cy="9144000"/>
  <p:embeddedFontLst>
    <p:embeddedFont>
      <p:font typeface="Arial Narrow" panose="020B0606020202030204" pitchFamily="34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方正姚体" panose="02010601030101010101" pitchFamily="2" charset="-122"/>
      <p:regular r:id="rId20"/>
    </p:embeddedFont>
    <p:embeddedFont>
      <p:font typeface="华文彩云" panose="02010800040101010101" pitchFamily="2" charset="-122"/>
      <p:regular r:id="rId21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75">
          <p15:clr>
            <a:srgbClr val="A4A3A4"/>
          </p15:clr>
        </p15:guide>
        <p15:guide id="2" orient="horz" pos="2646">
          <p15:clr>
            <a:srgbClr val="A4A3A4"/>
          </p15:clr>
        </p15:guide>
        <p15:guide id="3" pos="5862">
          <p15:clr>
            <a:srgbClr val="A4A3A4"/>
          </p15:clr>
        </p15:guide>
        <p15:guide id="4" pos="1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81" d="100"/>
          <a:sy n="81" d="100"/>
        </p:scale>
        <p:origin x="720" y="72"/>
      </p:cViewPr>
      <p:guideLst>
        <p:guide orient="horz" pos="1675"/>
        <p:guide orient="horz" pos="2646"/>
        <p:guide pos="5862"/>
        <p:guide pos="1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>
            <a:extLst>
              <a:ext uri="{FF2B5EF4-FFF2-40B4-BE49-F238E27FC236}">
                <a16:creationId xmlns:a16="http://schemas.microsoft.com/office/drawing/2014/main" id="{56372BB8-1017-4761-A21A-DDA3338AE14E}"/>
              </a:ext>
            </a:extLst>
          </p:cNvPr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>
            <a:extLst>
              <a:ext uri="{FF2B5EF4-FFF2-40B4-BE49-F238E27FC236}">
                <a16:creationId xmlns:a16="http://schemas.microsoft.com/office/drawing/2014/main" id="{861F6E54-62E0-472B-A5D3-0B1FF7D93D9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ADD0703-F854-42B8-BBB0-2CA776B13EB1}" type="datetime1">
              <a:rPr lang="zh-CN" altLang="en-US"/>
              <a:pPr>
                <a:defRPr/>
              </a:pPr>
              <a:t>2019/4/12</a:t>
            </a:fld>
            <a:endParaRPr lang="zh-CN" altLang="en-US" sz="1200"/>
          </a:p>
        </p:txBody>
      </p:sp>
      <p:sp>
        <p:nvSpPr>
          <p:cNvPr id="14340" name="幻灯片图像占位符 3">
            <a:extLst>
              <a:ext uri="{FF2B5EF4-FFF2-40B4-BE49-F238E27FC236}">
                <a16:creationId xmlns:a16="http://schemas.microsoft.com/office/drawing/2014/main" id="{156142ED-F29B-4A8E-AE2A-8EE0D80D6DF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备注占位符 4">
            <a:extLst>
              <a:ext uri="{FF2B5EF4-FFF2-40B4-BE49-F238E27FC236}">
                <a16:creationId xmlns:a16="http://schemas.microsoft.com/office/drawing/2014/main" id="{DF40001C-9BFB-4FB0-BF09-D679FAF16175}"/>
              </a:ext>
            </a:extLst>
          </p:cNvPr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bevel/>
              </a14:hiddenLine>
            </a:ext>
          </a:extLst>
        </p:spPr>
        <p:txBody>
          <a:bodyPr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zh-CN" altLang="zh-CN"/>
              <a:t>单击此处编辑母版文本样式</a:t>
            </a:r>
          </a:p>
          <a:p>
            <a:pPr>
              <a:defRPr/>
            </a:pPr>
            <a:r>
              <a:rPr lang="zh-CN" altLang="zh-CN"/>
              <a:t>第二级</a:t>
            </a:r>
          </a:p>
          <a:p>
            <a:pPr>
              <a:defRPr/>
            </a:pPr>
            <a:r>
              <a:rPr lang="zh-CN" altLang="zh-CN"/>
              <a:t>第三级</a:t>
            </a:r>
          </a:p>
          <a:p>
            <a:pPr>
              <a:defRPr/>
            </a:pPr>
            <a:r>
              <a:rPr lang="zh-CN" altLang="zh-CN"/>
              <a:t>第四级</a:t>
            </a:r>
          </a:p>
          <a:p>
            <a:pPr>
              <a:defRPr/>
            </a:pPr>
            <a:r>
              <a:rPr lang="zh-CN" altLang="zh-CN"/>
              <a:t>第五级</a:t>
            </a:r>
          </a:p>
        </p:txBody>
      </p:sp>
      <p:sp>
        <p:nvSpPr>
          <p:cNvPr id="2054" name="页脚占位符 5">
            <a:extLst>
              <a:ext uri="{FF2B5EF4-FFF2-40B4-BE49-F238E27FC236}">
                <a16:creationId xmlns:a16="http://schemas.microsoft.com/office/drawing/2014/main" id="{672014B1-5648-4250-8B91-E6041DD1177A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灯片编号占位符 6">
            <a:extLst>
              <a:ext uri="{FF2B5EF4-FFF2-40B4-BE49-F238E27FC236}">
                <a16:creationId xmlns:a16="http://schemas.microsoft.com/office/drawing/2014/main" id="{91A3CD93-9F25-43B8-A369-9AF64D390B8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 noProof="1">
                <a:cs typeface="+mn-ea"/>
              </a:defRPr>
            </a:lvl1pPr>
          </a:lstStyle>
          <a:p>
            <a:pPr>
              <a:defRPr/>
            </a:pPr>
            <a:fld id="{C62F3C52-B29E-45BF-88F5-48FB6458E744}" type="slidenum">
              <a:rPr lang="zh-CN" altLang="en-US"/>
              <a:pPr>
                <a:defRPr/>
              </a:pPr>
              <a:t>‹#›</a:t>
            </a:fld>
            <a:endParaRPr lang="zh-CN" altLang="en-US" sz="1200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9550" cy="147161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30388" y="3887788"/>
            <a:ext cx="8537575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B36728-92DA-4FA4-8468-8B9FCFCFDE8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642F50-8A1B-4794-A621-61742CC2D5A9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3A4147-2EA2-47AF-BD7D-31B56E9706C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AB3462-CD1E-4584-96FA-D87CC68746D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F981EE-6B34-41A5-9A9E-947211B4194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625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F86D2E-2AC6-4664-BAB7-8E0DADEF3FD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020F8-53EB-4360-8579-5ACDC2D47107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389A65-5272-4562-8976-7BAE0D57FA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B8DBC4-A759-4E86-883C-CB86B09EC1C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41DC56-43AA-40B6-A643-D809A951F5D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768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9663" y="365125"/>
            <a:ext cx="2630487" cy="58134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9063" cy="58134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03078C-26AE-4DF1-BC89-6F8509D9A10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BA532B-95D3-40FE-A574-C60E389624D3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211F37-08E9-43E3-959E-BFB0E5D113F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64901E-08C6-4A06-860A-CDA8B298A33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94FE77-39A9-43F3-8217-84C58C5D887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036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195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E681D750-2A8F-4AE8-A131-BF9C8CD0876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9C408E-E706-4228-B665-5D5772F012C2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D5442FE6-C613-4DFE-9B48-68BB3E4613A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811683D-3E2D-40EA-B33F-D4A01A10E9A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168F3E-FB3B-43CF-AD20-2E807625BEF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870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A3C246-5AF1-4364-9213-59CF022CCDE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4A68C4-C671-4536-80E4-695E7D371D13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643542-85D6-4E01-B587-05A1E9AF741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659830-0AA7-4529-BCC6-CD8E83B57A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C63109-27A0-4F94-9941-2D664B52E78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349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8488"/>
            <a:ext cx="10367962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7962" cy="15017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BA7A0E-3C88-4CF7-B715-201C232CFED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C2D2A0-E9E5-45AC-8B5A-10846EADAEC6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A0C682-AC6D-432F-94DC-B13E4BEB228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F753F5-93F1-4075-965C-3322EE6CA4D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726795-F89A-4745-984D-93E7DEEE31E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621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775" cy="4352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5375" y="1825625"/>
            <a:ext cx="5184775" cy="4352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CC8B078C-09D6-4762-B098-04279B20C7C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EA1424-97C8-4BAB-AF41-66EB9598E9D6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A8EA7A37-72A3-49C9-AFA8-610300A9BAB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6FABC749-69BE-4C19-9A8C-511C0E3F11B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7ED97F-19E9-41B5-8AA8-B621772B960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5784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915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956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9563" cy="39528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6013" y="1535113"/>
            <a:ext cx="53927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6013" y="2174875"/>
            <a:ext cx="5392737" cy="39528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3D6FA968-4647-4318-ACF8-B2FC4ECFCC4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223616-EBEB-4DC4-B340-24C2306BE7F4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62016EAA-E54F-4573-B9CC-281CB00C99C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7D49F202-1F0E-40A1-B40E-0712FFD478F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291946-8B4D-4B4B-8012-25ED1958EAD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909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267DCD8D-E94A-4ACA-96A6-C0DA931BCDF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5CE2F3-051F-4533-9FBD-702927EA5D8B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792479AF-9ED2-44A2-B402-856886AF908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7E2E3A32-2EB7-402E-903B-31DF4ED3EC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8D01A-2D8F-4B72-B3E8-04732801A76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7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DA40949D-F58B-4620-B97F-4373AA1438D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43D490-A527-4B96-993C-5E711E6502C5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9B660E0E-12F2-4E3B-8713-5F906445E0E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5EC8EC96-61AE-4E69-B113-65DDE6DA7F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D0F0D5-9F85-49F2-9A3A-F00819F2382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688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32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8850" y="273050"/>
            <a:ext cx="6819900" cy="58547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3200" cy="46926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F703157E-3DBD-450C-8430-AF1791B7E0E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0198D2-A231-4A65-9B8F-4399AACD16B0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E1A5E460-2F32-4A97-AFC8-6930F7C5D38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B3B8F0B2-08D3-487F-AFE6-710584A15D0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3C71BA-0A55-4D61-A5B0-10BF1AAA563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663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775" y="4802188"/>
            <a:ext cx="7319963" cy="5667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775" y="612775"/>
            <a:ext cx="7319963" cy="41163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Calibri" panose="020F050202020403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775" y="5368925"/>
            <a:ext cx="7319963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5D93D69D-210F-477B-AB0D-8E5F531E889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39CC2C-2C2A-4E5E-A256-29497B4FAF7B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EB3BE181-977E-445E-B5ED-73187B12BFC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F6C2DCDB-947C-4165-BD1D-35FEBB71957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11324D-C490-4271-81F2-1C872201B3C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014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17B2E788-1AD0-4805-A56D-82ED4AE40A4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2195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72" tIns="45736" rIns="91472" bIns="4573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 Light" panose="020F0302020204030204" pitchFamily="34" charset="0"/>
              </a:rPr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DD29422F-9D3D-4136-A6A3-A01934FD0F9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838200" y="1825625"/>
            <a:ext cx="10521950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72" tIns="45736" rIns="91472" bIns="4573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Calibri" panose="020F0502020204030204" pitchFamily="34" charset="0"/>
              </a:rPr>
              <a:t>单击此处编辑母版文本样式</a:t>
            </a:r>
          </a:p>
          <a:p>
            <a:pPr lvl="1"/>
            <a:r>
              <a:rPr lang="zh-CN" altLang="zh-CN">
                <a:sym typeface="Calibri" panose="020F0502020204030204" pitchFamily="34" charset="0"/>
              </a:rPr>
              <a:t>第二级</a:t>
            </a:r>
          </a:p>
          <a:p>
            <a:pPr lvl="2"/>
            <a:r>
              <a:rPr lang="zh-CN" altLang="zh-CN">
                <a:sym typeface="Calibri" panose="020F0502020204030204" pitchFamily="34" charset="0"/>
              </a:rPr>
              <a:t>第三级</a:t>
            </a:r>
          </a:p>
          <a:p>
            <a:pPr lvl="3"/>
            <a:r>
              <a:rPr lang="zh-CN" altLang="zh-CN">
                <a:sym typeface="Calibri" panose="020F0502020204030204" pitchFamily="34" charset="0"/>
              </a:rPr>
              <a:t>第四级</a:t>
            </a:r>
          </a:p>
          <a:p>
            <a:pPr lvl="4"/>
            <a:r>
              <a:rPr lang="zh-CN" altLang="zh-CN">
                <a:sym typeface="Calibri" panose="020F0502020204030204" pitchFamily="34" charset="0"/>
              </a:rPr>
              <a:t>第五级</a:t>
            </a:r>
          </a:p>
        </p:txBody>
      </p:sp>
      <p:sp>
        <p:nvSpPr>
          <p:cNvPr id="1028" name="日期占位符 3">
            <a:extLst>
              <a:ext uri="{FF2B5EF4-FFF2-40B4-BE49-F238E27FC236}">
                <a16:creationId xmlns:a16="http://schemas.microsoft.com/office/drawing/2014/main" id="{12904B38-A3C4-4E58-9CAB-77BE8987030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7938"/>
            <a:ext cx="2744788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72" tIns="45736" rIns="91472" bIns="45736" numCol="1" anchor="ctr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98526035-7F86-4E3C-8109-09931EF87265}" type="datetime1">
              <a:rPr lang="zh-CN" altLang="en-US"/>
              <a:pPr>
                <a:defRPr/>
              </a:pPr>
              <a:t>2019/4/12</a:t>
            </a:fld>
            <a:endParaRPr lang="zh-CN" altLang="en-US" sz="1800">
              <a:solidFill>
                <a:schemeClr val="tx1"/>
              </a:solidFill>
            </a:endParaRPr>
          </a:p>
        </p:txBody>
      </p:sp>
      <p:sp>
        <p:nvSpPr>
          <p:cNvPr id="1029" name="页脚占位符 4">
            <a:extLst>
              <a:ext uri="{FF2B5EF4-FFF2-40B4-BE49-F238E27FC236}">
                <a16:creationId xmlns:a16="http://schemas.microsoft.com/office/drawing/2014/main" id="{825D5977-73FA-48FF-87D2-962600CBAEA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40188" y="6357938"/>
            <a:ext cx="4116387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72" tIns="45736" rIns="91472" bIns="45736" numCol="1" anchor="ctr" anchorCtr="0" compatLnSpc="1"/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灯片编号占位符 5">
            <a:extLst>
              <a:ext uri="{FF2B5EF4-FFF2-40B4-BE49-F238E27FC236}">
                <a16:creationId xmlns:a16="http://schemas.microsoft.com/office/drawing/2014/main" id="{3B3D4A84-4E5A-4C50-9FCE-49DB307783C2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5363" y="6357938"/>
            <a:ext cx="2744787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72" tIns="45736" rIns="91472" bIns="45736" numCol="1" anchor="ctr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solidFill>
                  <a:srgbClr val="898989"/>
                </a:solidFill>
                <a:cs typeface="+mn-ea"/>
              </a:defRPr>
            </a:lvl1pPr>
          </a:lstStyle>
          <a:p>
            <a:pPr>
              <a:defRPr/>
            </a:pPr>
            <a:fld id="{36063E26-7639-4C41-9DB1-262B20406E16}" type="slidenum">
              <a:rPr lang="zh-CN" altLang="en-US"/>
              <a:pPr>
                <a:defRPr/>
              </a:pPr>
              <a:t>‹#›</a:t>
            </a:fld>
            <a:endParaRPr lang="zh-CN" altLang="en-US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</p:sldLayoutIdLst>
  <p:hf sldNum="0" hdr="0" ftr="0"/>
  <p:txStyles>
    <p:titleStyle>
      <a:lvl1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Calibri Light" panose="020F0302020204030204" pitchFamily="34" charset="0"/>
        </a:defRPr>
      </a:lvl1pPr>
      <a:lvl2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pitchFamily="34" charset="0"/>
        </a:defRPr>
      </a:lvl2pPr>
      <a:lvl3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pitchFamily="34" charset="0"/>
        </a:defRPr>
      </a:lvl3pPr>
      <a:lvl4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pitchFamily="34" charset="0"/>
        </a:defRPr>
      </a:lvl4pPr>
      <a:lvl5pPr marL="914400" indent="-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pitchFamily="34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charset="0"/>
          <a:ea typeface="宋体" panose="02010600030101010101" pitchFamily="2" charset="-122"/>
          <a:sym typeface="Calibri Light" panose="020F030202020403020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2pPr>
      <a:lvl3pPr marL="1143000" indent="-227013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3pPr>
      <a:lvl4pPr marL="1600200" indent="-227013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4pPr>
      <a:lvl5pPr marL="2057400" indent="-227013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5pPr>
      <a:lvl6pPr marL="2514600" indent="-22733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6pPr>
      <a:lvl7pPr marL="2971800" indent="-22733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7pPr>
      <a:lvl8pPr marL="3429000" indent="-22733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8pPr>
      <a:lvl9pPr marL="3886200" indent="-22733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>
          <a:solidFill>
            <a:schemeClr val="tx1"/>
          </a:solidFill>
          <a:latin typeface="+mn-lt"/>
          <a:ea typeface="+mn-ea"/>
          <a:sym typeface="Calibri" panose="020F0502020204030204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odeldemo" TargetMode="External"/><Relationship Id="rId2" Type="http://schemas.openxmlformats.org/officeDocument/2006/relationships/hyperlink" Target="home.html" TargetMode="External"/><Relationship Id="rId1" Type="http://schemas.openxmlformats.org/officeDocument/2006/relationships/slideLayout" Target="../slideLayouts/slideLayout12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组合 160">
            <a:extLst>
              <a:ext uri="{FF2B5EF4-FFF2-40B4-BE49-F238E27FC236}">
                <a16:creationId xmlns:a16="http://schemas.microsoft.com/office/drawing/2014/main" id="{415B1E5A-8F28-47AA-810A-A5DAD7C697D3}"/>
              </a:ext>
            </a:extLst>
          </p:cNvPr>
          <p:cNvGrpSpPr>
            <a:grpSpLocks/>
          </p:cNvGrpSpPr>
          <p:nvPr/>
        </p:nvGrpSpPr>
        <p:grpSpPr bwMode="auto">
          <a:xfrm>
            <a:off x="4756150" y="1168400"/>
            <a:ext cx="3128963" cy="3143250"/>
            <a:chOff x="0" y="0"/>
            <a:chExt cx="3127289" cy="3141371"/>
          </a:xfrm>
        </p:grpSpPr>
        <p:grpSp>
          <p:nvGrpSpPr>
            <p:cNvPr id="15368" name="组合 83">
              <a:extLst>
                <a:ext uri="{FF2B5EF4-FFF2-40B4-BE49-F238E27FC236}">
                  <a16:creationId xmlns:a16="http://schemas.microsoft.com/office/drawing/2014/main" id="{68B69150-B81A-4D12-965B-0C2AC6E75E02}"/>
                </a:ext>
              </a:extLst>
            </p:cNvPr>
            <p:cNvGrpSpPr>
              <a:grpSpLocks/>
            </p:cNvGrpSpPr>
            <p:nvPr/>
          </p:nvGrpSpPr>
          <p:grpSpPr bwMode="auto">
            <a:xfrm rot="4947725">
              <a:off x="-7041" y="7041"/>
              <a:ext cx="3141371" cy="3127289"/>
              <a:chOff x="0" y="0"/>
              <a:chExt cx="4249738" cy="4230688"/>
            </a:xfrm>
          </p:grpSpPr>
          <p:sp>
            <p:nvSpPr>
              <p:cNvPr id="15438" name="Freeform 5">
                <a:extLst>
                  <a:ext uri="{FF2B5EF4-FFF2-40B4-BE49-F238E27FC236}">
                    <a16:creationId xmlns:a16="http://schemas.microsoft.com/office/drawing/2014/main" id="{D40C8AD8-53EA-4E81-A276-65E4359CC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9" name="Line 6">
                <a:extLst>
                  <a:ext uri="{FF2B5EF4-FFF2-40B4-BE49-F238E27FC236}">
                    <a16:creationId xmlns:a16="http://schemas.microsoft.com/office/drawing/2014/main" id="{2493EE86-8C84-4CCE-990F-65E869030B4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0" name="Line 7">
                <a:extLst>
                  <a:ext uri="{FF2B5EF4-FFF2-40B4-BE49-F238E27FC236}">
                    <a16:creationId xmlns:a16="http://schemas.microsoft.com/office/drawing/2014/main" id="{2CFB5434-E504-4DEA-AAB4-FBF899D218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1" name="Line 8">
                <a:extLst>
                  <a:ext uri="{FF2B5EF4-FFF2-40B4-BE49-F238E27FC236}">
                    <a16:creationId xmlns:a16="http://schemas.microsoft.com/office/drawing/2014/main" id="{3B3E2830-4263-4E85-831C-C251F8EF4B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2" name="Line 9">
                <a:extLst>
                  <a:ext uri="{FF2B5EF4-FFF2-40B4-BE49-F238E27FC236}">
                    <a16:creationId xmlns:a16="http://schemas.microsoft.com/office/drawing/2014/main" id="{D769010D-52C0-4689-9099-5D6198E514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3" name="Line 10">
                <a:extLst>
                  <a:ext uri="{FF2B5EF4-FFF2-40B4-BE49-F238E27FC236}">
                    <a16:creationId xmlns:a16="http://schemas.microsoft.com/office/drawing/2014/main" id="{DFE9E2CD-F422-4F02-9250-6A97ECC3CC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4" name="Line 11">
                <a:extLst>
                  <a:ext uri="{FF2B5EF4-FFF2-40B4-BE49-F238E27FC236}">
                    <a16:creationId xmlns:a16="http://schemas.microsoft.com/office/drawing/2014/main" id="{1F591CE7-B19F-4398-83E8-6393370FE6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5" name="Line 12">
                <a:extLst>
                  <a:ext uri="{FF2B5EF4-FFF2-40B4-BE49-F238E27FC236}">
                    <a16:creationId xmlns:a16="http://schemas.microsoft.com/office/drawing/2014/main" id="{BC99FDE9-DCDC-4E06-AA65-7C27A14205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6" name="Line 13">
                <a:extLst>
                  <a:ext uri="{FF2B5EF4-FFF2-40B4-BE49-F238E27FC236}">
                    <a16:creationId xmlns:a16="http://schemas.microsoft.com/office/drawing/2014/main" id="{64A8B7DE-4050-47F8-ADA9-BB901130C9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7" name="Line 14">
                <a:extLst>
                  <a:ext uri="{FF2B5EF4-FFF2-40B4-BE49-F238E27FC236}">
                    <a16:creationId xmlns:a16="http://schemas.microsoft.com/office/drawing/2014/main" id="{92B15A7E-D3BD-464B-A817-979CD7C9F1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8" name="Line 15">
                <a:extLst>
                  <a:ext uri="{FF2B5EF4-FFF2-40B4-BE49-F238E27FC236}">
                    <a16:creationId xmlns:a16="http://schemas.microsoft.com/office/drawing/2014/main" id="{3F35A38A-EF19-4691-BD52-CFF71C0E92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49" name="Line 16">
                <a:extLst>
                  <a:ext uri="{FF2B5EF4-FFF2-40B4-BE49-F238E27FC236}">
                    <a16:creationId xmlns:a16="http://schemas.microsoft.com/office/drawing/2014/main" id="{EEBC0D24-C8D6-4EBD-8907-5026A09B6A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0" name="Line 17">
                <a:extLst>
                  <a:ext uri="{FF2B5EF4-FFF2-40B4-BE49-F238E27FC236}">
                    <a16:creationId xmlns:a16="http://schemas.microsoft.com/office/drawing/2014/main" id="{04B81E4D-C727-4DCC-8118-3490BC626B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1" name="Line 18">
                <a:extLst>
                  <a:ext uri="{FF2B5EF4-FFF2-40B4-BE49-F238E27FC236}">
                    <a16:creationId xmlns:a16="http://schemas.microsoft.com/office/drawing/2014/main" id="{68942F2C-97E0-421B-9C9D-A2891A806B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2" name="Line 19">
                <a:extLst>
                  <a:ext uri="{FF2B5EF4-FFF2-40B4-BE49-F238E27FC236}">
                    <a16:creationId xmlns:a16="http://schemas.microsoft.com/office/drawing/2014/main" id="{70E45F16-5413-47BC-B07C-9612909D68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3" name="Line 20">
                <a:extLst>
                  <a:ext uri="{FF2B5EF4-FFF2-40B4-BE49-F238E27FC236}">
                    <a16:creationId xmlns:a16="http://schemas.microsoft.com/office/drawing/2014/main" id="{C99E4945-B504-4069-B48D-B0D0756E6D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4" name="Line 21">
                <a:extLst>
                  <a:ext uri="{FF2B5EF4-FFF2-40B4-BE49-F238E27FC236}">
                    <a16:creationId xmlns:a16="http://schemas.microsoft.com/office/drawing/2014/main" id="{7D1611B4-AEFF-42FC-ACD5-B1382F416E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5" name="Line 22">
                <a:extLst>
                  <a:ext uri="{FF2B5EF4-FFF2-40B4-BE49-F238E27FC236}">
                    <a16:creationId xmlns:a16="http://schemas.microsoft.com/office/drawing/2014/main" id="{15089EC4-F601-45D8-AC87-445897B173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6" name="Line 23">
                <a:extLst>
                  <a:ext uri="{FF2B5EF4-FFF2-40B4-BE49-F238E27FC236}">
                    <a16:creationId xmlns:a16="http://schemas.microsoft.com/office/drawing/2014/main" id="{1521961B-96A4-4A8E-B3FE-F2A4E34786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7" name="Line 24">
                <a:extLst>
                  <a:ext uri="{FF2B5EF4-FFF2-40B4-BE49-F238E27FC236}">
                    <a16:creationId xmlns:a16="http://schemas.microsoft.com/office/drawing/2014/main" id="{26D8CBB5-B814-4D55-968F-6C49CF7664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8" name="Line 25">
                <a:extLst>
                  <a:ext uri="{FF2B5EF4-FFF2-40B4-BE49-F238E27FC236}">
                    <a16:creationId xmlns:a16="http://schemas.microsoft.com/office/drawing/2014/main" id="{75D744AD-F63D-4A04-8B3C-F9DCF06BFE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59" name="Line 26">
                <a:extLst>
                  <a:ext uri="{FF2B5EF4-FFF2-40B4-BE49-F238E27FC236}">
                    <a16:creationId xmlns:a16="http://schemas.microsoft.com/office/drawing/2014/main" id="{CA9EEC7B-1C56-4DB1-827A-1D3E442DF2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0" name="Line 27">
                <a:extLst>
                  <a:ext uri="{FF2B5EF4-FFF2-40B4-BE49-F238E27FC236}">
                    <a16:creationId xmlns:a16="http://schemas.microsoft.com/office/drawing/2014/main" id="{03DF40E5-433B-44D9-9DFA-F6DD452DFF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1" name="Line 28">
                <a:extLst>
                  <a:ext uri="{FF2B5EF4-FFF2-40B4-BE49-F238E27FC236}">
                    <a16:creationId xmlns:a16="http://schemas.microsoft.com/office/drawing/2014/main" id="{666C6D8B-95F3-4127-87BE-3C8AA01082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2" name="Line 29">
                <a:extLst>
                  <a:ext uri="{FF2B5EF4-FFF2-40B4-BE49-F238E27FC236}">
                    <a16:creationId xmlns:a16="http://schemas.microsoft.com/office/drawing/2014/main" id="{A5628B29-1EED-4DF8-98C3-E851690247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3" name="Line 30">
                <a:extLst>
                  <a:ext uri="{FF2B5EF4-FFF2-40B4-BE49-F238E27FC236}">
                    <a16:creationId xmlns:a16="http://schemas.microsoft.com/office/drawing/2014/main" id="{4095FC26-68D1-4C18-903C-A3DE425CAA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4" name="Line 31">
                <a:extLst>
                  <a:ext uri="{FF2B5EF4-FFF2-40B4-BE49-F238E27FC236}">
                    <a16:creationId xmlns:a16="http://schemas.microsoft.com/office/drawing/2014/main" id="{186F55CD-64A5-4B80-B9A6-04633459AE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5" name="Line 32">
                <a:extLst>
                  <a:ext uri="{FF2B5EF4-FFF2-40B4-BE49-F238E27FC236}">
                    <a16:creationId xmlns:a16="http://schemas.microsoft.com/office/drawing/2014/main" id="{55844E5F-1A80-4559-A087-FC70921F28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6" name="Line 33">
                <a:extLst>
                  <a:ext uri="{FF2B5EF4-FFF2-40B4-BE49-F238E27FC236}">
                    <a16:creationId xmlns:a16="http://schemas.microsoft.com/office/drawing/2014/main" id="{503196F8-A980-4EB6-ADA7-8C281CF880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7" name="Line 34">
                <a:extLst>
                  <a:ext uri="{FF2B5EF4-FFF2-40B4-BE49-F238E27FC236}">
                    <a16:creationId xmlns:a16="http://schemas.microsoft.com/office/drawing/2014/main" id="{376B4B4A-AD54-45DE-AD17-29C6BE01A7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8" name="Line 35">
                <a:extLst>
                  <a:ext uri="{FF2B5EF4-FFF2-40B4-BE49-F238E27FC236}">
                    <a16:creationId xmlns:a16="http://schemas.microsoft.com/office/drawing/2014/main" id="{1B4E8332-2B5F-48C0-B7E2-D3159F90AC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69" name="Line 36">
                <a:extLst>
                  <a:ext uri="{FF2B5EF4-FFF2-40B4-BE49-F238E27FC236}">
                    <a16:creationId xmlns:a16="http://schemas.microsoft.com/office/drawing/2014/main" id="{82082149-494B-4605-8F71-03CF6F9031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0" name="Line 37">
                <a:extLst>
                  <a:ext uri="{FF2B5EF4-FFF2-40B4-BE49-F238E27FC236}">
                    <a16:creationId xmlns:a16="http://schemas.microsoft.com/office/drawing/2014/main" id="{0F4E2F36-B427-49BE-A502-AD8260E900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1" name="Line 38">
                <a:extLst>
                  <a:ext uri="{FF2B5EF4-FFF2-40B4-BE49-F238E27FC236}">
                    <a16:creationId xmlns:a16="http://schemas.microsoft.com/office/drawing/2014/main" id="{56F136C4-4614-4C79-B326-AD5133DF2A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2" name="Line 39">
                <a:extLst>
                  <a:ext uri="{FF2B5EF4-FFF2-40B4-BE49-F238E27FC236}">
                    <a16:creationId xmlns:a16="http://schemas.microsoft.com/office/drawing/2014/main" id="{112F0CFA-C6EF-40E2-8F62-5C2120BDAD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3" name="Oval 42">
                <a:extLst>
                  <a:ext uri="{FF2B5EF4-FFF2-40B4-BE49-F238E27FC236}">
                    <a16:creationId xmlns:a16="http://schemas.microsoft.com/office/drawing/2014/main" id="{3E48C779-BA2B-4BBB-8ECB-1A66E14D23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74" name="Oval 43">
                <a:extLst>
                  <a:ext uri="{FF2B5EF4-FFF2-40B4-BE49-F238E27FC236}">
                    <a16:creationId xmlns:a16="http://schemas.microsoft.com/office/drawing/2014/main" id="{D1900C20-05C2-4811-8BE6-2189F0B5CA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75" name="Oval 44">
                <a:extLst>
                  <a:ext uri="{FF2B5EF4-FFF2-40B4-BE49-F238E27FC236}">
                    <a16:creationId xmlns:a16="http://schemas.microsoft.com/office/drawing/2014/main" id="{EAD21109-544F-4B9A-B30F-321CCEB20B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76" name="Line 45">
                <a:extLst>
                  <a:ext uri="{FF2B5EF4-FFF2-40B4-BE49-F238E27FC236}">
                    <a16:creationId xmlns:a16="http://schemas.microsoft.com/office/drawing/2014/main" id="{16B8ADDB-7132-4307-931C-27612E4542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77" name="Oval 46">
                <a:extLst>
                  <a:ext uri="{FF2B5EF4-FFF2-40B4-BE49-F238E27FC236}">
                    <a16:creationId xmlns:a16="http://schemas.microsoft.com/office/drawing/2014/main" id="{4656B8FB-7D3C-4C62-9CCE-788363E466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78" name="Oval 47">
                <a:extLst>
                  <a:ext uri="{FF2B5EF4-FFF2-40B4-BE49-F238E27FC236}">
                    <a16:creationId xmlns:a16="http://schemas.microsoft.com/office/drawing/2014/main" id="{017D80DD-F007-4BF1-B206-28579188E4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79" name="Oval 48">
                <a:extLst>
                  <a:ext uri="{FF2B5EF4-FFF2-40B4-BE49-F238E27FC236}">
                    <a16:creationId xmlns:a16="http://schemas.microsoft.com/office/drawing/2014/main" id="{9ECF0737-9FBE-4946-A81C-DA9DDF32FD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0" name="Oval 49">
                <a:extLst>
                  <a:ext uri="{FF2B5EF4-FFF2-40B4-BE49-F238E27FC236}">
                    <a16:creationId xmlns:a16="http://schemas.microsoft.com/office/drawing/2014/main" id="{05771A44-D096-4B67-A229-EBCDDE3B5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1" name="Oval 50">
                <a:extLst>
                  <a:ext uri="{FF2B5EF4-FFF2-40B4-BE49-F238E27FC236}">
                    <a16:creationId xmlns:a16="http://schemas.microsoft.com/office/drawing/2014/main" id="{9A98CBAD-57A1-45A4-8A9B-FE116C2650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2" name="Oval 51">
                <a:extLst>
                  <a:ext uri="{FF2B5EF4-FFF2-40B4-BE49-F238E27FC236}">
                    <a16:creationId xmlns:a16="http://schemas.microsoft.com/office/drawing/2014/main" id="{EBCD9E31-424D-494A-8223-889CA665A91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3" name="Oval 52">
                <a:extLst>
                  <a:ext uri="{FF2B5EF4-FFF2-40B4-BE49-F238E27FC236}">
                    <a16:creationId xmlns:a16="http://schemas.microsoft.com/office/drawing/2014/main" id="{F80D3CF0-76CC-4A62-B696-FC24739812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4" name="Oval 53">
                <a:extLst>
                  <a:ext uri="{FF2B5EF4-FFF2-40B4-BE49-F238E27FC236}">
                    <a16:creationId xmlns:a16="http://schemas.microsoft.com/office/drawing/2014/main" id="{BD114D72-C9CA-4011-8286-190D895888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5" name="Oval 54">
                <a:extLst>
                  <a:ext uri="{FF2B5EF4-FFF2-40B4-BE49-F238E27FC236}">
                    <a16:creationId xmlns:a16="http://schemas.microsoft.com/office/drawing/2014/main" id="{3600A7B3-F1FE-46A9-A6F7-D758D3E66D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6" name="Oval 55">
                <a:extLst>
                  <a:ext uri="{FF2B5EF4-FFF2-40B4-BE49-F238E27FC236}">
                    <a16:creationId xmlns:a16="http://schemas.microsoft.com/office/drawing/2014/main" id="{85926FE9-C4CF-4E82-AF1D-37E4D5B480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7" name="Oval 57">
                <a:extLst>
                  <a:ext uri="{FF2B5EF4-FFF2-40B4-BE49-F238E27FC236}">
                    <a16:creationId xmlns:a16="http://schemas.microsoft.com/office/drawing/2014/main" id="{E686081A-210F-408E-BBAA-D14398DB27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8" name="Oval 58">
                <a:extLst>
                  <a:ext uri="{FF2B5EF4-FFF2-40B4-BE49-F238E27FC236}">
                    <a16:creationId xmlns:a16="http://schemas.microsoft.com/office/drawing/2014/main" id="{DFC10C03-B57C-44E8-AED7-BDCB197AE7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89" name="Oval 59">
                <a:extLst>
                  <a:ext uri="{FF2B5EF4-FFF2-40B4-BE49-F238E27FC236}">
                    <a16:creationId xmlns:a16="http://schemas.microsoft.com/office/drawing/2014/main" id="{3318C283-1820-4A43-ADA7-B25DD1744C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0" name="Oval 60">
                <a:extLst>
                  <a:ext uri="{FF2B5EF4-FFF2-40B4-BE49-F238E27FC236}">
                    <a16:creationId xmlns:a16="http://schemas.microsoft.com/office/drawing/2014/main" id="{058F68A3-54F7-432B-845E-1D11E17676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1" name="Oval 61">
                <a:extLst>
                  <a:ext uri="{FF2B5EF4-FFF2-40B4-BE49-F238E27FC236}">
                    <a16:creationId xmlns:a16="http://schemas.microsoft.com/office/drawing/2014/main" id="{26013F9D-D659-433B-82F1-9949268A3E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2" name="Oval 62">
                <a:extLst>
                  <a:ext uri="{FF2B5EF4-FFF2-40B4-BE49-F238E27FC236}">
                    <a16:creationId xmlns:a16="http://schemas.microsoft.com/office/drawing/2014/main" id="{E39B2317-7F21-4253-808A-ECDBAC6E53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3" name="Oval 63">
                <a:extLst>
                  <a:ext uri="{FF2B5EF4-FFF2-40B4-BE49-F238E27FC236}">
                    <a16:creationId xmlns:a16="http://schemas.microsoft.com/office/drawing/2014/main" id="{3C476503-8405-4597-B257-AB25DE61E1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4" name="Oval 64">
                <a:extLst>
                  <a:ext uri="{FF2B5EF4-FFF2-40B4-BE49-F238E27FC236}">
                    <a16:creationId xmlns:a16="http://schemas.microsoft.com/office/drawing/2014/main" id="{46AFD674-1CBC-4D1B-8FE6-444D2B1DCA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5" name="Oval 65">
                <a:extLst>
                  <a:ext uri="{FF2B5EF4-FFF2-40B4-BE49-F238E27FC236}">
                    <a16:creationId xmlns:a16="http://schemas.microsoft.com/office/drawing/2014/main" id="{4BB5359A-51EC-454F-B3ED-07CE5CAAFF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6" name="Oval 66">
                <a:extLst>
                  <a:ext uri="{FF2B5EF4-FFF2-40B4-BE49-F238E27FC236}">
                    <a16:creationId xmlns:a16="http://schemas.microsoft.com/office/drawing/2014/main" id="{375FF0FD-65E5-498E-B1EE-281CD41D96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7" name="Oval 68">
                <a:extLst>
                  <a:ext uri="{FF2B5EF4-FFF2-40B4-BE49-F238E27FC236}">
                    <a16:creationId xmlns:a16="http://schemas.microsoft.com/office/drawing/2014/main" id="{C78EE434-802E-44FA-8EE9-7E13A9A97F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8" name="Oval 70">
                <a:extLst>
                  <a:ext uri="{FF2B5EF4-FFF2-40B4-BE49-F238E27FC236}">
                    <a16:creationId xmlns:a16="http://schemas.microsoft.com/office/drawing/2014/main" id="{65003858-9ED0-4018-9E9F-86FEB3DD9F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99" name="Line 71">
                <a:extLst>
                  <a:ext uri="{FF2B5EF4-FFF2-40B4-BE49-F238E27FC236}">
                    <a16:creationId xmlns:a16="http://schemas.microsoft.com/office/drawing/2014/main" id="{CA20C33B-AFFD-43DF-ADE3-E5EF409C61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500" name="Oval 72">
                <a:extLst>
                  <a:ext uri="{FF2B5EF4-FFF2-40B4-BE49-F238E27FC236}">
                    <a16:creationId xmlns:a16="http://schemas.microsoft.com/office/drawing/2014/main" id="{37717C76-7BB5-422C-8155-2C8E663564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501" name="Oval 73">
                <a:extLst>
                  <a:ext uri="{FF2B5EF4-FFF2-40B4-BE49-F238E27FC236}">
                    <a16:creationId xmlns:a16="http://schemas.microsoft.com/office/drawing/2014/main" id="{05FF85E4-13A5-4B04-8960-3D325AE41C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502" name="Oval 74">
                <a:extLst>
                  <a:ext uri="{FF2B5EF4-FFF2-40B4-BE49-F238E27FC236}">
                    <a16:creationId xmlns:a16="http://schemas.microsoft.com/office/drawing/2014/main" id="{5657F534-4B48-4515-A414-E41F244E2D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503" name="Oval 75">
                <a:extLst>
                  <a:ext uri="{FF2B5EF4-FFF2-40B4-BE49-F238E27FC236}">
                    <a16:creationId xmlns:a16="http://schemas.microsoft.com/office/drawing/2014/main" id="{743F631F-58C9-4979-B4C5-00346019DC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504" name="Oval 76">
                <a:extLst>
                  <a:ext uri="{FF2B5EF4-FFF2-40B4-BE49-F238E27FC236}">
                    <a16:creationId xmlns:a16="http://schemas.microsoft.com/office/drawing/2014/main" id="{24CB1315-4C49-44AE-9837-66BB3B3F65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505" name="Oval 69">
                <a:extLst>
                  <a:ext uri="{FF2B5EF4-FFF2-40B4-BE49-F238E27FC236}">
                    <a16:creationId xmlns:a16="http://schemas.microsoft.com/office/drawing/2014/main" id="{5AF9027B-DD11-4497-80C9-6672811870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5369" name="组合 1">
              <a:extLst>
                <a:ext uri="{FF2B5EF4-FFF2-40B4-BE49-F238E27FC236}">
                  <a16:creationId xmlns:a16="http://schemas.microsoft.com/office/drawing/2014/main" id="{03F54A58-48ED-4A1E-891F-BB3B5F230A97}"/>
                </a:ext>
              </a:extLst>
            </p:cNvPr>
            <p:cNvGrpSpPr>
              <a:grpSpLocks/>
            </p:cNvGrpSpPr>
            <p:nvPr/>
          </p:nvGrpSpPr>
          <p:grpSpPr bwMode="auto">
            <a:xfrm rot="-3775067">
              <a:off x="170519" y="183806"/>
              <a:ext cx="2786247" cy="2773758"/>
              <a:chOff x="0" y="0"/>
              <a:chExt cx="4249738" cy="4230688"/>
            </a:xfrm>
          </p:grpSpPr>
          <p:sp>
            <p:nvSpPr>
              <p:cNvPr id="15370" name="Freeform 5">
                <a:extLst>
                  <a:ext uri="{FF2B5EF4-FFF2-40B4-BE49-F238E27FC236}">
                    <a16:creationId xmlns:a16="http://schemas.microsoft.com/office/drawing/2014/main" id="{0890F026-067B-4710-A5AC-A62630F203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71" name="Line 6">
                <a:extLst>
                  <a:ext uri="{FF2B5EF4-FFF2-40B4-BE49-F238E27FC236}">
                    <a16:creationId xmlns:a16="http://schemas.microsoft.com/office/drawing/2014/main" id="{40B11A78-3962-4729-AFBC-ED5DDB05AC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72" name="Line 7">
                <a:extLst>
                  <a:ext uri="{FF2B5EF4-FFF2-40B4-BE49-F238E27FC236}">
                    <a16:creationId xmlns:a16="http://schemas.microsoft.com/office/drawing/2014/main" id="{6E5BBA9B-7470-40D4-9BF9-196D9E3925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73" name="Line 8">
                <a:extLst>
                  <a:ext uri="{FF2B5EF4-FFF2-40B4-BE49-F238E27FC236}">
                    <a16:creationId xmlns:a16="http://schemas.microsoft.com/office/drawing/2014/main" id="{DC8F7214-7F75-4111-AA0F-841FB97D34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74" name="Line 9">
                <a:extLst>
                  <a:ext uri="{FF2B5EF4-FFF2-40B4-BE49-F238E27FC236}">
                    <a16:creationId xmlns:a16="http://schemas.microsoft.com/office/drawing/2014/main" id="{A26D0BAB-6D6F-4226-B515-71ADF77CD4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75" name="Line 10">
                <a:extLst>
                  <a:ext uri="{FF2B5EF4-FFF2-40B4-BE49-F238E27FC236}">
                    <a16:creationId xmlns:a16="http://schemas.microsoft.com/office/drawing/2014/main" id="{C1C14157-96D6-4BD3-BB0A-554DE043CB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76" name="Line 11">
                <a:extLst>
                  <a:ext uri="{FF2B5EF4-FFF2-40B4-BE49-F238E27FC236}">
                    <a16:creationId xmlns:a16="http://schemas.microsoft.com/office/drawing/2014/main" id="{0873C523-3BDF-4D64-BE98-438D164DE8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77" name="Line 12">
                <a:extLst>
                  <a:ext uri="{FF2B5EF4-FFF2-40B4-BE49-F238E27FC236}">
                    <a16:creationId xmlns:a16="http://schemas.microsoft.com/office/drawing/2014/main" id="{066156DD-82A7-4093-AE53-A7B3585C7C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78" name="Line 13">
                <a:extLst>
                  <a:ext uri="{FF2B5EF4-FFF2-40B4-BE49-F238E27FC236}">
                    <a16:creationId xmlns:a16="http://schemas.microsoft.com/office/drawing/2014/main" id="{2851B78B-E166-4818-895F-BF8D006DC5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79" name="Line 14">
                <a:extLst>
                  <a:ext uri="{FF2B5EF4-FFF2-40B4-BE49-F238E27FC236}">
                    <a16:creationId xmlns:a16="http://schemas.microsoft.com/office/drawing/2014/main" id="{C9260E9E-D882-4EAD-B13A-5B48E3FEFB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0" name="Line 15">
                <a:extLst>
                  <a:ext uri="{FF2B5EF4-FFF2-40B4-BE49-F238E27FC236}">
                    <a16:creationId xmlns:a16="http://schemas.microsoft.com/office/drawing/2014/main" id="{776FC829-3152-4F8E-A633-80D61C08C5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1" name="Line 16">
                <a:extLst>
                  <a:ext uri="{FF2B5EF4-FFF2-40B4-BE49-F238E27FC236}">
                    <a16:creationId xmlns:a16="http://schemas.microsoft.com/office/drawing/2014/main" id="{3648FA0B-2175-426B-81C6-A63E553D7F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2" name="Line 17">
                <a:extLst>
                  <a:ext uri="{FF2B5EF4-FFF2-40B4-BE49-F238E27FC236}">
                    <a16:creationId xmlns:a16="http://schemas.microsoft.com/office/drawing/2014/main" id="{08E5A97D-EC13-4678-A60F-D0EF31BD83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3" name="Line 18">
                <a:extLst>
                  <a:ext uri="{FF2B5EF4-FFF2-40B4-BE49-F238E27FC236}">
                    <a16:creationId xmlns:a16="http://schemas.microsoft.com/office/drawing/2014/main" id="{291FC9C2-59A1-4D7C-8F62-1FF0AE5374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4" name="Line 19">
                <a:extLst>
                  <a:ext uri="{FF2B5EF4-FFF2-40B4-BE49-F238E27FC236}">
                    <a16:creationId xmlns:a16="http://schemas.microsoft.com/office/drawing/2014/main" id="{A7EB0CB1-939B-4160-824F-79845B987C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5" name="Line 20">
                <a:extLst>
                  <a:ext uri="{FF2B5EF4-FFF2-40B4-BE49-F238E27FC236}">
                    <a16:creationId xmlns:a16="http://schemas.microsoft.com/office/drawing/2014/main" id="{139775F4-3E88-4632-ACF5-D2ED3A3E44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6" name="Line 21">
                <a:extLst>
                  <a:ext uri="{FF2B5EF4-FFF2-40B4-BE49-F238E27FC236}">
                    <a16:creationId xmlns:a16="http://schemas.microsoft.com/office/drawing/2014/main" id="{28A2298A-7C66-4D5D-9E4D-92B7EF4C9C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7" name="Line 22">
                <a:extLst>
                  <a:ext uri="{FF2B5EF4-FFF2-40B4-BE49-F238E27FC236}">
                    <a16:creationId xmlns:a16="http://schemas.microsoft.com/office/drawing/2014/main" id="{C41EC9A2-D13B-43E8-B7A1-3CD95AEFF5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8" name="Line 23">
                <a:extLst>
                  <a:ext uri="{FF2B5EF4-FFF2-40B4-BE49-F238E27FC236}">
                    <a16:creationId xmlns:a16="http://schemas.microsoft.com/office/drawing/2014/main" id="{772B4D82-7C7A-4A79-AE9E-2F4D1DFD43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89" name="Line 24">
                <a:extLst>
                  <a:ext uri="{FF2B5EF4-FFF2-40B4-BE49-F238E27FC236}">
                    <a16:creationId xmlns:a16="http://schemas.microsoft.com/office/drawing/2014/main" id="{98A31944-685C-4481-932A-78A9AA4F01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0" name="Line 25">
                <a:extLst>
                  <a:ext uri="{FF2B5EF4-FFF2-40B4-BE49-F238E27FC236}">
                    <a16:creationId xmlns:a16="http://schemas.microsoft.com/office/drawing/2014/main" id="{797AFFF0-05DE-45B7-BF3B-9378A699B8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1" name="Line 26">
                <a:extLst>
                  <a:ext uri="{FF2B5EF4-FFF2-40B4-BE49-F238E27FC236}">
                    <a16:creationId xmlns:a16="http://schemas.microsoft.com/office/drawing/2014/main" id="{753C37A4-652F-4EFE-BE50-0E61BB44A4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2" name="Line 27">
                <a:extLst>
                  <a:ext uri="{FF2B5EF4-FFF2-40B4-BE49-F238E27FC236}">
                    <a16:creationId xmlns:a16="http://schemas.microsoft.com/office/drawing/2014/main" id="{F21B56A5-DB57-49FA-8ACF-AC6696CD5C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3" name="Line 28">
                <a:extLst>
                  <a:ext uri="{FF2B5EF4-FFF2-40B4-BE49-F238E27FC236}">
                    <a16:creationId xmlns:a16="http://schemas.microsoft.com/office/drawing/2014/main" id="{44A16BC4-BC23-4D92-8A69-7DA3AFA9D9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4" name="Line 29">
                <a:extLst>
                  <a:ext uri="{FF2B5EF4-FFF2-40B4-BE49-F238E27FC236}">
                    <a16:creationId xmlns:a16="http://schemas.microsoft.com/office/drawing/2014/main" id="{C7F128A0-D4D8-4761-896B-FA48B267B2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5" name="Line 30">
                <a:extLst>
                  <a:ext uri="{FF2B5EF4-FFF2-40B4-BE49-F238E27FC236}">
                    <a16:creationId xmlns:a16="http://schemas.microsoft.com/office/drawing/2014/main" id="{62CDBF61-824D-4937-BD6A-5B6CC0DBA1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6" name="Line 31">
                <a:extLst>
                  <a:ext uri="{FF2B5EF4-FFF2-40B4-BE49-F238E27FC236}">
                    <a16:creationId xmlns:a16="http://schemas.microsoft.com/office/drawing/2014/main" id="{19FDE4A7-967A-4A7A-9C0D-A5E1E9AD73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7" name="Line 32">
                <a:extLst>
                  <a:ext uri="{FF2B5EF4-FFF2-40B4-BE49-F238E27FC236}">
                    <a16:creationId xmlns:a16="http://schemas.microsoft.com/office/drawing/2014/main" id="{21F5ECD9-5FAC-47D2-9313-2D2602DC3F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8" name="Line 33">
                <a:extLst>
                  <a:ext uri="{FF2B5EF4-FFF2-40B4-BE49-F238E27FC236}">
                    <a16:creationId xmlns:a16="http://schemas.microsoft.com/office/drawing/2014/main" id="{2F59640D-CEBC-48CF-A4E7-93E4DCC204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399" name="Line 34">
                <a:extLst>
                  <a:ext uri="{FF2B5EF4-FFF2-40B4-BE49-F238E27FC236}">
                    <a16:creationId xmlns:a16="http://schemas.microsoft.com/office/drawing/2014/main" id="{77C68E41-B85B-47F7-BBFE-2CDA50C47B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00" name="Line 35">
                <a:extLst>
                  <a:ext uri="{FF2B5EF4-FFF2-40B4-BE49-F238E27FC236}">
                    <a16:creationId xmlns:a16="http://schemas.microsoft.com/office/drawing/2014/main" id="{C30549F5-F659-43A0-939B-C0CF344E49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01" name="Line 36">
                <a:extLst>
                  <a:ext uri="{FF2B5EF4-FFF2-40B4-BE49-F238E27FC236}">
                    <a16:creationId xmlns:a16="http://schemas.microsoft.com/office/drawing/2014/main" id="{9F185106-122D-4CF7-8286-F90D86F5C2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02" name="Line 37">
                <a:extLst>
                  <a:ext uri="{FF2B5EF4-FFF2-40B4-BE49-F238E27FC236}">
                    <a16:creationId xmlns:a16="http://schemas.microsoft.com/office/drawing/2014/main" id="{EE8DCAA8-854A-488D-8142-A27E33CDDAC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03" name="Line 38">
                <a:extLst>
                  <a:ext uri="{FF2B5EF4-FFF2-40B4-BE49-F238E27FC236}">
                    <a16:creationId xmlns:a16="http://schemas.microsoft.com/office/drawing/2014/main" id="{F639AC71-A517-4BF5-9943-DDE2F679C0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04" name="Line 39">
                <a:extLst>
                  <a:ext uri="{FF2B5EF4-FFF2-40B4-BE49-F238E27FC236}">
                    <a16:creationId xmlns:a16="http://schemas.microsoft.com/office/drawing/2014/main" id="{DF26297B-919C-4798-B365-C0E824C63F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05" name="Oval 42">
                <a:extLst>
                  <a:ext uri="{FF2B5EF4-FFF2-40B4-BE49-F238E27FC236}">
                    <a16:creationId xmlns:a16="http://schemas.microsoft.com/office/drawing/2014/main" id="{F47C2A64-54E5-4A43-A3ED-3DA7A9EE7F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06" name="Oval 43">
                <a:extLst>
                  <a:ext uri="{FF2B5EF4-FFF2-40B4-BE49-F238E27FC236}">
                    <a16:creationId xmlns:a16="http://schemas.microsoft.com/office/drawing/2014/main" id="{75E7D7CE-03D2-4EE9-96FF-9A7D20A65C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07" name="Oval 44">
                <a:extLst>
                  <a:ext uri="{FF2B5EF4-FFF2-40B4-BE49-F238E27FC236}">
                    <a16:creationId xmlns:a16="http://schemas.microsoft.com/office/drawing/2014/main" id="{3275E74B-A5D3-4589-8434-335BB36C8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08" name="Line 45">
                <a:extLst>
                  <a:ext uri="{FF2B5EF4-FFF2-40B4-BE49-F238E27FC236}">
                    <a16:creationId xmlns:a16="http://schemas.microsoft.com/office/drawing/2014/main" id="{54A2B16D-7E19-4BAA-A338-6D29A640C4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09" name="Oval 46">
                <a:extLst>
                  <a:ext uri="{FF2B5EF4-FFF2-40B4-BE49-F238E27FC236}">
                    <a16:creationId xmlns:a16="http://schemas.microsoft.com/office/drawing/2014/main" id="{83C1B3B0-19A8-4007-BFA0-5EFE04DB59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0" name="Oval 47">
                <a:extLst>
                  <a:ext uri="{FF2B5EF4-FFF2-40B4-BE49-F238E27FC236}">
                    <a16:creationId xmlns:a16="http://schemas.microsoft.com/office/drawing/2014/main" id="{90891877-8CB4-4916-A603-CF6A375B40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1" name="Oval 48">
                <a:extLst>
                  <a:ext uri="{FF2B5EF4-FFF2-40B4-BE49-F238E27FC236}">
                    <a16:creationId xmlns:a16="http://schemas.microsoft.com/office/drawing/2014/main" id="{6DBFDD28-3571-4577-82DA-21168C7FA9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2" name="Oval 49">
                <a:extLst>
                  <a:ext uri="{FF2B5EF4-FFF2-40B4-BE49-F238E27FC236}">
                    <a16:creationId xmlns:a16="http://schemas.microsoft.com/office/drawing/2014/main" id="{A35973B0-6D2B-437F-B187-4FF95D357F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3" name="Oval 50">
                <a:extLst>
                  <a:ext uri="{FF2B5EF4-FFF2-40B4-BE49-F238E27FC236}">
                    <a16:creationId xmlns:a16="http://schemas.microsoft.com/office/drawing/2014/main" id="{3AA76559-909E-4861-BCB7-831437D8A3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4" name="Oval 51">
                <a:extLst>
                  <a:ext uri="{FF2B5EF4-FFF2-40B4-BE49-F238E27FC236}">
                    <a16:creationId xmlns:a16="http://schemas.microsoft.com/office/drawing/2014/main" id="{A1F5F4F8-8F38-40D9-97B6-BCD0218E2D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5" name="Oval 52">
                <a:extLst>
                  <a:ext uri="{FF2B5EF4-FFF2-40B4-BE49-F238E27FC236}">
                    <a16:creationId xmlns:a16="http://schemas.microsoft.com/office/drawing/2014/main" id="{A7762731-90EB-439F-8A18-4A1C07124B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6" name="Oval 53">
                <a:extLst>
                  <a:ext uri="{FF2B5EF4-FFF2-40B4-BE49-F238E27FC236}">
                    <a16:creationId xmlns:a16="http://schemas.microsoft.com/office/drawing/2014/main" id="{2E156302-95F1-4477-BA7F-4CCEEEC545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7" name="Oval 54">
                <a:extLst>
                  <a:ext uri="{FF2B5EF4-FFF2-40B4-BE49-F238E27FC236}">
                    <a16:creationId xmlns:a16="http://schemas.microsoft.com/office/drawing/2014/main" id="{AE1A7E50-2AAC-41FE-AEB8-751CE4E2EF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8" name="Oval 55">
                <a:extLst>
                  <a:ext uri="{FF2B5EF4-FFF2-40B4-BE49-F238E27FC236}">
                    <a16:creationId xmlns:a16="http://schemas.microsoft.com/office/drawing/2014/main" id="{6B154CD6-7372-47AC-A423-5AF58DB20A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19" name="Oval 57">
                <a:extLst>
                  <a:ext uri="{FF2B5EF4-FFF2-40B4-BE49-F238E27FC236}">
                    <a16:creationId xmlns:a16="http://schemas.microsoft.com/office/drawing/2014/main" id="{92E88F68-98EA-45C8-A6B3-02852B5E81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0" name="Oval 58">
                <a:extLst>
                  <a:ext uri="{FF2B5EF4-FFF2-40B4-BE49-F238E27FC236}">
                    <a16:creationId xmlns:a16="http://schemas.microsoft.com/office/drawing/2014/main" id="{44F83F9E-5FB8-49CC-A603-349B741F77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1" name="Oval 59">
                <a:extLst>
                  <a:ext uri="{FF2B5EF4-FFF2-40B4-BE49-F238E27FC236}">
                    <a16:creationId xmlns:a16="http://schemas.microsoft.com/office/drawing/2014/main" id="{BDBA3965-BF33-404A-9DCC-4804EF4B25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2" name="Oval 60">
                <a:extLst>
                  <a:ext uri="{FF2B5EF4-FFF2-40B4-BE49-F238E27FC236}">
                    <a16:creationId xmlns:a16="http://schemas.microsoft.com/office/drawing/2014/main" id="{CE77AC89-0B00-44CC-A5EF-38A84CF39C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3" name="Oval 61">
                <a:extLst>
                  <a:ext uri="{FF2B5EF4-FFF2-40B4-BE49-F238E27FC236}">
                    <a16:creationId xmlns:a16="http://schemas.microsoft.com/office/drawing/2014/main" id="{8053A654-4F76-4F59-89AB-59672CDA86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4" name="Oval 62">
                <a:extLst>
                  <a:ext uri="{FF2B5EF4-FFF2-40B4-BE49-F238E27FC236}">
                    <a16:creationId xmlns:a16="http://schemas.microsoft.com/office/drawing/2014/main" id="{B90D1B64-F34C-48FF-BBB4-907A84186E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5" name="Oval 63">
                <a:extLst>
                  <a:ext uri="{FF2B5EF4-FFF2-40B4-BE49-F238E27FC236}">
                    <a16:creationId xmlns:a16="http://schemas.microsoft.com/office/drawing/2014/main" id="{AD00ADCE-D276-4876-9679-EA30237B2B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6" name="Oval 64">
                <a:extLst>
                  <a:ext uri="{FF2B5EF4-FFF2-40B4-BE49-F238E27FC236}">
                    <a16:creationId xmlns:a16="http://schemas.microsoft.com/office/drawing/2014/main" id="{5871CF9A-14F4-40E6-AB1C-483AA46DA4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7" name="Oval 65">
                <a:extLst>
                  <a:ext uri="{FF2B5EF4-FFF2-40B4-BE49-F238E27FC236}">
                    <a16:creationId xmlns:a16="http://schemas.microsoft.com/office/drawing/2014/main" id="{B65E4ADF-3BDF-4C4B-991D-C0D7ACB17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8" name="Oval 66">
                <a:extLst>
                  <a:ext uri="{FF2B5EF4-FFF2-40B4-BE49-F238E27FC236}">
                    <a16:creationId xmlns:a16="http://schemas.microsoft.com/office/drawing/2014/main" id="{D967602C-2494-46AE-B8F1-D303853CF4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29" name="Oval 68">
                <a:extLst>
                  <a:ext uri="{FF2B5EF4-FFF2-40B4-BE49-F238E27FC236}">
                    <a16:creationId xmlns:a16="http://schemas.microsoft.com/office/drawing/2014/main" id="{D2339019-A35B-46DE-9293-5B7946A515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30" name="Oval 70">
                <a:extLst>
                  <a:ext uri="{FF2B5EF4-FFF2-40B4-BE49-F238E27FC236}">
                    <a16:creationId xmlns:a16="http://schemas.microsoft.com/office/drawing/2014/main" id="{CA01E09B-99E2-4825-8C2D-B1A57685ED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31" name="Line 71">
                <a:extLst>
                  <a:ext uri="{FF2B5EF4-FFF2-40B4-BE49-F238E27FC236}">
                    <a16:creationId xmlns:a16="http://schemas.microsoft.com/office/drawing/2014/main" id="{35A7ECBA-0684-46EA-AE41-10F31A5369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5432" name="Oval 72">
                <a:extLst>
                  <a:ext uri="{FF2B5EF4-FFF2-40B4-BE49-F238E27FC236}">
                    <a16:creationId xmlns:a16="http://schemas.microsoft.com/office/drawing/2014/main" id="{AEC76CA0-C76C-4161-ADD7-69ED0AEE3A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33" name="Oval 73">
                <a:extLst>
                  <a:ext uri="{FF2B5EF4-FFF2-40B4-BE49-F238E27FC236}">
                    <a16:creationId xmlns:a16="http://schemas.microsoft.com/office/drawing/2014/main" id="{6DE938D2-07FD-4882-9452-9870CB5A81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34" name="Oval 74">
                <a:extLst>
                  <a:ext uri="{FF2B5EF4-FFF2-40B4-BE49-F238E27FC236}">
                    <a16:creationId xmlns:a16="http://schemas.microsoft.com/office/drawing/2014/main" id="{61129F51-C9D8-46C0-AFBD-C5035B3A75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35" name="Oval 75">
                <a:extLst>
                  <a:ext uri="{FF2B5EF4-FFF2-40B4-BE49-F238E27FC236}">
                    <a16:creationId xmlns:a16="http://schemas.microsoft.com/office/drawing/2014/main" id="{317C97D6-2D12-4643-989D-60C7216B6D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36" name="Oval 76">
                <a:extLst>
                  <a:ext uri="{FF2B5EF4-FFF2-40B4-BE49-F238E27FC236}">
                    <a16:creationId xmlns:a16="http://schemas.microsoft.com/office/drawing/2014/main" id="{A6F96897-5F67-4AAB-B3A5-7A7488DEAC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5437" name="Oval 69">
                <a:extLst>
                  <a:ext uri="{FF2B5EF4-FFF2-40B4-BE49-F238E27FC236}">
                    <a16:creationId xmlns:a16="http://schemas.microsoft.com/office/drawing/2014/main" id="{C9333C2A-D467-4B55-BA9B-113EAF8612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</p:grpSp>
      <p:sp>
        <p:nvSpPr>
          <p:cNvPr id="3213" name="文本框 6">
            <a:extLst>
              <a:ext uri="{FF2B5EF4-FFF2-40B4-BE49-F238E27FC236}">
                <a16:creationId xmlns:a16="http://schemas.microsoft.com/office/drawing/2014/main" id="{DD7C08F2-0457-4141-A707-9584939D8C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1000" y="1989138"/>
            <a:ext cx="6629400" cy="110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72" tIns="45736" rIns="91472" bIns="45736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6600" b="1" dirty="0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第三阶段考核</a:t>
            </a:r>
            <a:endParaRPr lang="zh-CN" altLang="en-US" sz="6600" dirty="0">
              <a:latin typeface="Arial" panose="020B0604020202020204" pitchFamily="34" charset="0"/>
            </a:endParaRPr>
          </a:p>
        </p:txBody>
      </p:sp>
      <p:grpSp>
        <p:nvGrpSpPr>
          <p:cNvPr id="3215" name="组合 162">
            <a:extLst>
              <a:ext uri="{FF2B5EF4-FFF2-40B4-BE49-F238E27FC236}">
                <a16:creationId xmlns:a16="http://schemas.microsoft.com/office/drawing/2014/main" id="{4B4D49CD-AA80-4B77-8EF5-C933819E61C5}"/>
              </a:ext>
            </a:extLst>
          </p:cNvPr>
          <p:cNvGrpSpPr>
            <a:grpSpLocks/>
          </p:cNvGrpSpPr>
          <p:nvPr/>
        </p:nvGrpSpPr>
        <p:grpSpPr bwMode="auto">
          <a:xfrm>
            <a:off x="5273675" y="4857750"/>
            <a:ext cx="3154363" cy="338138"/>
            <a:chOff x="0" y="-5789"/>
            <a:chExt cx="2364734" cy="253857"/>
          </a:xfrm>
        </p:grpSpPr>
        <p:sp>
          <p:nvSpPr>
            <p:cNvPr id="15366" name="Freeform 125">
              <a:extLst>
                <a:ext uri="{FF2B5EF4-FFF2-40B4-BE49-F238E27FC236}">
                  <a16:creationId xmlns:a16="http://schemas.microsoft.com/office/drawing/2014/main" id="{7D25FBFA-330A-4874-B537-FA05C7B436B7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0" y="0"/>
              <a:ext cx="296006" cy="222323"/>
            </a:xfrm>
            <a:custGeom>
              <a:avLst/>
              <a:gdLst>
                <a:gd name="T0" fmla="*/ 2147483646 w 108"/>
                <a:gd name="T1" fmla="*/ 2147483646 h 81"/>
                <a:gd name="T2" fmla="*/ 2147483646 w 108"/>
                <a:gd name="T3" fmla="*/ 2147483646 h 81"/>
                <a:gd name="T4" fmla="*/ 2147483646 w 108"/>
                <a:gd name="T5" fmla="*/ 2147483646 h 81"/>
                <a:gd name="T6" fmla="*/ 2147483646 w 108"/>
                <a:gd name="T7" fmla="*/ 2147483646 h 81"/>
                <a:gd name="T8" fmla="*/ 2147483646 w 108"/>
                <a:gd name="T9" fmla="*/ 2147483646 h 81"/>
                <a:gd name="T10" fmla="*/ 2147483646 w 108"/>
                <a:gd name="T11" fmla="*/ 2147483646 h 81"/>
                <a:gd name="T12" fmla="*/ 2147483646 w 108"/>
                <a:gd name="T13" fmla="*/ 2147483646 h 81"/>
                <a:gd name="T14" fmla="*/ 2147483646 w 108"/>
                <a:gd name="T15" fmla="*/ 2147483646 h 81"/>
                <a:gd name="T16" fmla="*/ 2147483646 w 108"/>
                <a:gd name="T17" fmla="*/ 2147483646 h 81"/>
                <a:gd name="T18" fmla="*/ 2147483646 w 108"/>
                <a:gd name="T19" fmla="*/ 2147483646 h 81"/>
                <a:gd name="T20" fmla="*/ 2147483646 w 108"/>
                <a:gd name="T21" fmla="*/ 2147483646 h 81"/>
                <a:gd name="T22" fmla="*/ 2147483646 w 108"/>
                <a:gd name="T23" fmla="*/ 2147483646 h 81"/>
                <a:gd name="T24" fmla="*/ 2147483646 w 108"/>
                <a:gd name="T25" fmla="*/ 2147483646 h 81"/>
                <a:gd name="T26" fmla="*/ 2147483646 w 108"/>
                <a:gd name="T27" fmla="*/ 2147483646 h 81"/>
                <a:gd name="T28" fmla="*/ 2147483646 w 108"/>
                <a:gd name="T29" fmla="*/ 2147483646 h 81"/>
                <a:gd name="T30" fmla="*/ 0 w 108"/>
                <a:gd name="T31" fmla="*/ 2147483646 h 81"/>
                <a:gd name="T32" fmla="*/ 2147483646 w 108"/>
                <a:gd name="T33" fmla="*/ 2147483646 h 81"/>
                <a:gd name="T34" fmla="*/ 2147483646 w 108"/>
                <a:gd name="T35" fmla="*/ 2147483646 h 81"/>
                <a:gd name="T36" fmla="*/ 2147483646 w 108"/>
                <a:gd name="T37" fmla="*/ 2147483646 h 81"/>
                <a:gd name="T38" fmla="*/ 2147483646 w 108"/>
                <a:gd name="T39" fmla="*/ 2147483646 h 81"/>
                <a:gd name="T40" fmla="*/ 2147483646 w 108"/>
                <a:gd name="T41" fmla="*/ 2147483646 h 81"/>
                <a:gd name="T42" fmla="*/ 2147483646 w 108"/>
                <a:gd name="T43" fmla="*/ 2147483646 h 81"/>
                <a:gd name="T44" fmla="*/ 2147483646 w 108"/>
                <a:gd name="T45" fmla="*/ 2147483646 h 81"/>
                <a:gd name="T46" fmla="*/ 2147483646 w 108"/>
                <a:gd name="T47" fmla="*/ 2147483646 h 81"/>
                <a:gd name="T48" fmla="*/ 2147483646 w 108"/>
                <a:gd name="T49" fmla="*/ 2147483646 h 81"/>
                <a:gd name="T50" fmla="*/ 2147483646 w 108"/>
                <a:gd name="T51" fmla="*/ 2147483646 h 81"/>
                <a:gd name="T52" fmla="*/ 2147483646 w 108"/>
                <a:gd name="T53" fmla="*/ 2147483646 h 81"/>
                <a:gd name="T54" fmla="*/ 2147483646 w 108"/>
                <a:gd name="T55" fmla="*/ 2147483646 h 81"/>
                <a:gd name="T56" fmla="*/ 2147483646 w 108"/>
                <a:gd name="T57" fmla="*/ 2147483646 h 81"/>
                <a:gd name="T58" fmla="*/ 2147483646 w 108"/>
                <a:gd name="T59" fmla="*/ 2147483646 h 81"/>
                <a:gd name="T60" fmla="*/ 2147483646 w 108"/>
                <a:gd name="T61" fmla="*/ 2147483646 h 81"/>
                <a:gd name="T62" fmla="*/ 2147483646 w 108"/>
                <a:gd name="T63" fmla="*/ 2147483646 h 81"/>
                <a:gd name="T64" fmla="*/ 2147483646 w 108"/>
                <a:gd name="T65" fmla="*/ 2147483646 h 81"/>
                <a:gd name="T66" fmla="*/ 2147483646 w 108"/>
                <a:gd name="T67" fmla="*/ 2147483646 h 81"/>
                <a:gd name="T68" fmla="*/ 2147483646 w 108"/>
                <a:gd name="T69" fmla="*/ 2147483646 h 81"/>
                <a:gd name="T70" fmla="*/ 2147483646 w 108"/>
                <a:gd name="T71" fmla="*/ 2147483646 h 81"/>
                <a:gd name="T72" fmla="*/ 2147483646 w 108"/>
                <a:gd name="T73" fmla="*/ 2147483646 h 81"/>
                <a:gd name="T74" fmla="*/ 2147483646 w 108"/>
                <a:gd name="T75" fmla="*/ 2147483646 h 81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108" h="81">
                  <a:moveTo>
                    <a:pt x="3" y="54"/>
                  </a:moveTo>
                  <a:cubicBezTo>
                    <a:pt x="9" y="52"/>
                    <a:pt x="15" y="49"/>
                    <a:pt x="21" y="47"/>
                  </a:cubicBezTo>
                  <a:cubicBezTo>
                    <a:pt x="22" y="46"/>
                    <a:pt x="24" y="45"/>
                    <a:pt x="25" y="44"/>
                  </a:cubicBezTo>
                  <a:cubicBezTo>
                    <a:pt x="35" y="62"/>
                    <a:pt x="35" y="62"/>
                    <a:pt x="35" y="62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5" y="45"/>
                    <a:pt x="46" y="46"/>
                    <a:pt x="48" y="47"/>
                  </a:cubicBezTo>
                  <a:cubicBezTo>
                    <a:pt x="60" y="52"/>
                    <a:pt x="60" y="52"/>
                    <a:pt x="60" y="52"/>
                  </a:cubicBezTo>
                  <a:cubicBezTo>
                    <a:pt x="60" y="51"/>
                    <a:pt x="60" y="51"/>
                    <a:pt x="60" y="51"/>
                  </a:cubicBezTo>
                  <a:cubicBezTo>
                    <a:pt x="65" y="49"/>
                    <a:pt x="69" y="47"/>
                    <a:pt x="72" y="47"/>
                  </a:cubicBezTo>
                  <a:cubicBezTo>
                    <a:pt x="74" y="53"/>
                    <a:pt x="78" y="57"/>
                    <a:pt x="83" y="61"/>
                  </a:cubicBezTo>
                  <a:cubicBezTo>
                    <a:pt x="89" y="57"/>
                    <a:pt x="93" y="52"/>
                    <a:pt x="96" y="47"/>
                  </a:cubicBezTo>
                  <a:cubicBezTo>
                    <a:pt x="98" y="47"/>
                    <a:pt x="102" y="48"/>
                    <a:pt x="105" y="49"/>
                  </a:cubicBezTo>
                  <a:cubicBezTo>
                    <a:pt x="108" y="54"/>
                    <a:pt x="108" y="65"/>
                    <a:pt x="108" y="72"/>
                  </a:cubicBezTo>
                  <a:cubicBezTo>
                    <a:pt x="69" y="72"/>
                    <a:pt x="69" y="72"/>
                    <a:pt x="69" y="72"/>
                  </a:cubicBezTo>
                  <a:cubicBezTo>
                    <a:pt x="70" y="75"/>
                    <a:pt x="70" y="78"/>
                    <a:pt x="69" y="81"/>
                  </a:cubicBezTo>
                  <a:cubicBezTo>
                    <a:pt x="46" y="81"/>
                    <a:pt x="23" y="81"/>
                    <a:pt x="0" y="81"/>
                  </a:cubicBezTo>
                  <a:cubicBezTo>
                    <a:pt x="0" y="68"/>
                    <a:pt x="0" y="59"/>
                    <a:pt x="3" y="54"/>
                  </a:cubicBezTo>
                  <a:close/>
                  <a:moveTo>
                    <a:pt x="73" y="27"/>
                  </a:moveTo>
                  <a:cubicBezTo>
                    <a:pt x="79" y="28"/>
                    <a:pt x="89" y="27"/>
                    <a:pt x="93" y="25"/>
                  </a:cubicBezTo>
                  <a:cubicBezTo>
                    <a:pt x="93" y="27"/>
                    <a:pt x="93" y="33"/>
                    <a:pt x="92" y="37"/>
                  </a:cubicBezTo>
                  <a:cubicBezTo>
                    <a:pt x="91" y="39"/>
                    <a:pt x="90" y="41"/>
                    <a:pt x="88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2"/>
                    <a:pt x="98" y="34"/>
                    <a:pt x="98" y="32"/>
                  </a:cubicBezTo>
                  <a:cubicBezTo>
                    <a:pt x="102" y="3"/>
                    <a:pt x="64" y="3"/>
                    <a:pt x="69" y="32"/>
                  </a:cubicBezTo>
                  <a:cubicBezTo>
                    <a:pt x="69" y="34"/>
                    <a:pt x="68" y="42"/>
                    <a:pt x="68" y="42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77" y="41"/>
                    <a:pt x="76" y="39"/>
                    <a:pt x="75" y="37"/>
                  </a:cubicBezTo>
                  <a:cubicBezTo>
                    <a:pt x="73" y="34"/>
                    <a:pt x="73" y="30"/>
                    <a:pt x="73" y="27"/>
                  </a:cubicBezTo>
                  <a:cubicBezTo>
                    <a:pt x="73" y="27"/>
                    <a:pt x="73" y="27"/>
                    <a:pt x="73" y="27"/>
                  </a:cubicBezTo>
                  <a:close/>
                  <a:moveTo>
                    <a:pt x="21" y="31"/>
                  </a:moveTo>
                  <a:cubicBezTo>
                    <a:pt x="21" y="25"/>
                    <a:pt x="21" y="21"/>
                    <a:pt x="22" y="16"/>
                  </a:cubicBezTo>
                  <a:cubicBezTo>
                    <a:pt x="29" y="12"/>
                    <a:pt x="37" y="18"/>
                    <a:pt x="46" y="16"/>
                  </a:cubicBezTo>
                  <a:cubicBezTo>
                    <a:pt x="47" y="20"/>
                    <a:pt x="48" y="25"/>
                    <a:pt x="47" y="31"/>
                  </a:cubicBezTo>
                  <a:cubicBezTo>
                    <a:pt x="47" y="31"/>
                    <a:pt x="51" y="28"/>
                    <a:pt x="52" y="25"/>
                  </a:cubicBezTo>
                  <a:cubicBezTo>
                    <a:pt x="52" y="22"/>
                    <a:pt x="51" y="10"/>
                    <a:pt x="50" y="8"/>
                  </a:cubicBezTo>
                  <a:cubicBezTo>
                    <a:pt x="45" y="0"/>
                    <a:pt x="25" y="0"/>
                    <a:pt x="19" y="7"/>
                  </a:cubicBezTo>
                  <a:cubicBezTo>
                    <a:pt x="18" y="9"/>
                    <a:pt x="16" y="25"/>
                    <a:pt x="18" y="28"/>
                  </a:cubicBezTo>
                  <a:cubicBezTo>
                    <a:pt x="19" y="30"/>
                    <a:pt x="21" y="31"/>
                    <a:pt x="21" y="3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367" name="TextBox 164">
              <a:extLst>
                <a:ext uri="{FF2B5EF4-FFF2-40B4-BE49-F238E27FC236}">
                  <a16:creationId xmlns:a16="http://schemas.microsoft.com/office/drawing/2014/main" id="{521EC697-C420-45A4-900C-74D18F1900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633" y="-5789"/>
              <a:ext cx="1907101" cy="253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  <a:sym typeface="微软雅黑" panose="020B0503020204020204" pitchFamily="34" charset="-122"/>
                </a:rPr>
                <a:t>小组成员</a:t>
              </a:r>
            </a:p>
          </p:txBody>
        </p:sp>
      </p:grpSp>
      <p:sp>
        <p:nvSpPr>
          <p:cNvPr id="3223" name="TextBox 169">
            <a:extLst>
              <a:ext uri="{FF2B5EF4-FFF2-40B4-BE49-F238E27FC236}">
                <a16:creationId xmlns:a16="http://schemas.microsoft.com/office/drawing/2014/main" id="{EEA1B079-5CB6-4BD1-9B9E-2C7F0E5E30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4650" y="5414963"/>
            <a:ext cx="9223375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63" tIns="60981" rIns="121963" bIns="60981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600" baseline="-3000" dirty="0">
                <a:solidFill>
                  <a:srgbClr val="D8D8D8"/>
                </a:solidFill>
                <a:latin typeface="方正姚体" panose="02010601030101010101" pitchFamily="2" charset="-122"/>
                <a:sym typeface="Nexa Light" pitchFamily="2" charset="-122"/>
              </a:rPr>
              <a:t>林元民</a:t>
            </a:r>
            <a:r>
              <a:rPr lang="en-US" altLang="zh-CN" sz="3600" baseline="-3000" dirty="0">
                <a:solidFill>
                  <a:srgbClr val="D8D8D8"/>
                </a:solidFill>
                <a:latin typeface="方正姚体" panose="02010601030101010101" pitchFamily="2" charset="-122"/>
                <a:sym typeface="Nexa Light" pitchFamily="2" charset="-122"/>
              </a:rPr>
              <a:t>,</a:t>
            </a:r>
            <a:r>
              <a:rPr lang="zh-CN" altLang="en-US" sz="3600" baseline="-3000" dirty="0">
                <a:solidFill>
                  <a:srgbClr val="D8D8D8"/>
                </a:solidFill>
                <a:latin typeface="方正姚体" panose="02010601030101010101" pitchFamily="2" charset="-122"/>
                <a:sym typeface="Nexa Light" pitchFamily="2" charset="-122"/>
              </a:rPr>
              <a:t>栗艳宁</a:t>
            </a:r>
            <a:r>
              <a:rPr lang="en-US" altLang="zh-CN" sz="3600" baseline="-3000" dirty="0">
                <a:solidFill>
                  <a:srgbClr val="D8D8D8"/>
                </a:solidFill>
                <a:latin typeface="方正姚体" panose="02010601030101010101" pitchFamily="2" charset="-122"/>
                <a:sym typeface="Nexa Light" pitchFamily="2" charset="-122"/>
              </a:rPr>
              <a:t>,</a:t>
            </a:r>
            <a:r>
              <a:rPr lang="zh-CN" altLang="en-US" sz="3600" baseline="-3000" dirty="0">
                <a:solidFill>
                  <a:srgbClr val="D8D8D8"/>
                </a:solidFill>
                <a:latin typeface="方正姚体" panose="02010601030101010101" pitchFamily="2" charset="-122"/>
                <a:sym typeface="Nexa Light" pitchFamily="2" charset="-122"/>
              </a:rPr>
              <a:t>谭成朋</a:t>
            </a:r>
            <a:r>
              <a:rPr lang="en-US" altLang="zh-CN" sz="3600" baseline="-3000" dirty="0">
                <a:solidFill>
                  <a:srgbClr val="D8D8D8"/>
                </a:solidFill>
                <a:latin typeface="方正姚体" panose="02010601030101010101" pitchFamily="2" charset="-122"/>
                <a:sym typeface="Nexa Light" pitchFamily="2" charset="-122"/>
              </a:rPr>
              <a:t>,</a:t>
            </a:r>
            <a:r>
              <a:rPr lang="zh-CN" altLang="en-US" sz="3600" baseline="-3000" dirty="0">
                <a:solidFill>
                  <a:srgbClr val="D8D8D8"/>
                </a:solidFill>
                <a:latin typeface="方正姚体" panose="02010601030101010101" pitchFamily="2" charset="-122"/>
                <a:sym typeface="Nexa Light" pitchFamily="2" charset="-122"/>
              </a:rPr>
              <a:t>林圣强</a:t>
            </a:r>
            <a:r>
              <a:rPr lang="en-US" altLang="zh-CN" sz="3600" baseline="-3000" dirty="0">
                <a:solidFill>
                  <a:srgbClr val="D8D8D8"/>
                </a:solidFill>
                <a:latin typeface="方正姚体" panose="02010601030101010101" pitchFamily="2" charset="-122"/>
                <a:sym typeface="Nexa Light" pitchFamily="2" charset="-122"/>
              </a:rPr>
              <a:t>,</a:t>
            </a:r>
            <a:r>
              <a:rPr lang="zh-CN" altLang="en-US" sz="3600" baseline="-3000" dirty="0">
                <a:solidFill>
                  <a:srgbClr val="D8D8D8"/>
                </a:solidFill>
                <a:latin typeface="方正姚体" panose="02010601030101010101" pitchFamily="2" charset="-122"/>
                <a:sym typeface="Nexa Light" pitchFamily="2" charset="-122"/>
              </a:rPr>
              <a:t>赵小景</a:t>
            </a:r>
          </a:p>
        </p:txBody>
      </p:sp>
    </p:spTree>
  </p:cSld>
  <p:clrMapOvr>
    <a:masterClrMapping/>
  </p:clrMapOvr>
  <p:transition spd="slow" advTm="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2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3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3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75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9" dur="750"/>
                                        <p:tgtEl>
                                          <p:spTgt spid="3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3" grpId="0"/>
      <p:bldP spid="32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文本框 25">
            <a:hlinkClick r:id="rId2" action="ppaction://hlinkfile"/>
            <a:extLst>
              <a:ext uri="{FF2B5EF4-FFF2-40B4-BE49-F238E27FC236}">
                <a16:creationId xmlns:a16="http://schemas.microsoft.com/office/drawing/2014/main" id="{7E2E3D72-3649-4E47-BDA4-111AA1A281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4738" y="2744788"/>
            <a:ext cx="985837" cy="938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72" tIns="45736" rIns="91472" bIns="45736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55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华文彩云" panose="02010800040101010101" pitchFamily="2" charset="-122"/>
              </a:rPr>
              <a:t>01</a:t>
            </a:r>
            <a:endParaRPr lang="zh-CN" altLang="en-US" sz="5500" dirty="0">
              <a:solidFill>
                <a:schemeClr val="bg1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华文彩云" panose="02010800040101010101" pitchFamily="2" charset="-122"/>
            </a:endParaRPr>
          </a:p>
        </p:txBody>
      </p:sp>
      <p:sp>
        <p:nvSpPr>
          <p:cNvPr id="4100" name="矩形 26">
            <a:hlinkClick r:id="rId2" action="ppaction://hlinkfile"/>
            <a:extLst>
              <a:ext uri="{FF2B5EF4-FFF2-40B4-BE49-F238E27FC236}">
                <a16:creationId xmlns:a16="http://schemas.microsoft.com/office/drawing/2014/main" id="{9E5A9C3F-EEE6-4C2F-8354-F55A06B7EF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9675" y="3502025"/>
            <a:ext cx="7096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72" tIns="45736" rIns="91472" bIns="45736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bg1"/>
                </a:solidFill>
                <a:sym typeface="宋体" panose="02010600030101010101" pitchFamily="2" charset="-122"/>
              </a:rPr>
              <a:t>PC</a:t>
            </a:r>
            <a:r>
              <a:rPr lang="zh-CN" altLang="en-US" sz="2000" dirty="0">
                <a:solidFill>
                  <a:schemeClr val="bg1"/>
                </a:solidFill>
                <a:sym typeface="宋体" panose="02010600030101010101" pitchFamily="2" charset="-122"/>
              </a:rPr>
              <a:t>端</a:t>
            </a:r>
            <a:endParaRPr lang="zh-CN" altLang="en-US" sz="1900" dirty="0">
              <a:latin typeface="Arial" panose="020B0604020202020204" pitchFamily="34" charset="0"/>
            </a:endParaRPr>
          </a:p>
        </p:txBody>
      </p:sp>
      <p:sp>
        <p:nvSpPr>
          <p:cNvPr id="4101" name="文本框 27">
            <a:hlinkClick r:id="rId3" action="ppaction://hlinkfile"/>
            <a:extLst>
              <a:ext uri="{FF2B5EF4-FFF2-40B4-BE49-F238E27FC236}">
                <a16:creationId xmlns:a16="http://schemas.microsoft.com/office/drawing/2014/main" id="{238E121F-57F6-4EF7-B850-BE9AAA632A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9913" y="2536825"/>
            <a:ext cx="106045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72" tIns="45736" rIns="91472" bIns="45736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600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华文彩云" panose="02010800040101010101" pitchFamily="2" charset="-122"/>
              </a:rPr>
              <a:t>02</a:t>
            </a:r>
            <a:endParaRPr lang="zh-CN" altLang="en-US" sz="6000">
              <a:solidFill>
                <a:schemeClr val="bg1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华文彩云" panose="02010800040101010101" pitchFamily="2" charset="-122"/>
            </a:endParaRPr>
          </a:p>
        </p:txBody>
      </p:sp>
      <p:sp>
        <p:nvSpPr>
          <p:cNvPr id="4102" name="文本框 28">
            <a:hlinkClick r:id="rId4" action="ppaction://hlinksldjump"/>
            <a:extLst>
              <a:ext uri="{FF2B5EF4-FFF2-40B4-BE49-F238E27FC236}">
                <a16:creationId xmlns:a16="http://schemas.microsoft.com/office/drawing/2014/main" id="{9A6637B4-5C4E-4EC3-86D2-FA002C64D8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0125" y="2744788"/>
            <a:ext cx="979488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72" tIns="45736" rIns="91472" bIns="45736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55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华文彩云" panose="02010800040101010101" pitchFamily="2" charset="-122"/>
              </a:rPr>
              <a:t>03</a:t>
            </a:r>
            <a:endParaRPr lang="zh-CN" altLang="en-US" sz="5500" dirty="0">
              <a:solidFill>
                <a:schemeClr val="bg1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华文彩云" panose="02010800040101010101" pitchFamily="2" charset="-122"/>
            </a:endParaRPr>
          </a:p>
        </p:txBody>
      </p:sp>
      <p:sp>
        <p:nvSpPr>
          <p:cNvPr id="4104" name="矩形 30">
            <a:hlinkClick r:id="rId4" action="ppaction://hlinksldjump"/>
            <a:extLst>
              <a:ext uri="{FF2B5EF4-FFF2-40B4-BE49-F238E27FC236}">
                <a16:creationId xmlns:a16="http://schemas.microsoft.com/office/drawing/2014/main" id="{7CBC4387-C5B2-4B04-AE2A-6C75C0ED03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3163" y="3482975"/>
            <a:ext cx="6985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72" tIns="45736" rIns="91472" bIns="45736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bg1"/>
                </a:solidFill>
                <a:sym typeface="宋体" panose="02010600030101010101" pitchFamily="2" charset="-122"/>
              </a:rPr>
              <a:t>总结</a:t>
            </a:r>
            <a:endParaRPr lang="zh-CN" altLang="en-US" sz="1900" dirty="0">
              <a:latin typeface="Arial" panose="020B0604020202020204" pitchFamily="34" charset="0"/>
            </a:endParaRPr>
          </a:p>
        </p:txBody>
      </p:sp>
      <p:sp>
        <p:nvSpPr>
          <p:cNvPr id="4105" name="矩形 31">
            <a:hlinkClick r:id="rId3" action="ppaction://hlinkfile"/>
            <a:extLst>
              <a:ext uri="{FF2B5EF4-FFF2-40B4-BE49-F238E27FC236}">
                <a16:creationId xmlns:a16="http://schemas.microsoft.com/office/drawing/2014/main" id="{A82F8C5F-A09B-4EDA-A75E-BD0DF050E6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9200" y="3529013"/>
            <a:ext cx="2354263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72" tIns="45736" rIns="91472" bIns="45736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900" dirty="0">
                <a:solidFill>
                  <a:schemeClr val="bg1"/>
                </a:solidFill>
              </a:rPr>
              <a:t>移动端</a:t>
            </a:r>
            <a:endParaRPr lang="zh-CN" altLang="en-US" sz="1900" dirty="0">
              <a:solidFill>
                <a:schemeClr val="bg1"/>
              </a:solidFill>
              <a:sym typeface="宋体" panose="02010600030101010101" pitchFamily="2" charset="-122"/>
            </a:endParaRPr>
          </a:p>
        </p:txBody>
      </p:sp>
      <p:grpSp>
        <p:nvGrpSpPr>
          <p:cNvPr id="4107" name="组合 23">
            <a:extLst>
              <a:ext uri="{FF2B5EF4-FFF2-40B4-BE49-F238E27FC236}">
                <a16:creationId xmlns:a16="http://schemas.microsoft.com/office/drawing/2014/main" id="{D07380DD-A865-43C9-9C11-1853668DF15A}"/>
              </a:ext>
            </a:extLst>
          </p:cNvPr>
          <p:cNvGrpSpPr>
            <a:grpSpLocks/>
          </p:cNvGrpSpPr>
          <p:nvPr/>
        </p:nvGrpSpPr>
        <p:grpSpPr bwMode="auto">
          <a:xfrm>
            <a:off x="1865313" y="2317750"/>
            <a:ext cx="2112962" cy="2112963"/>
            <a:chOff x="0" y="0"/>
            <a:chExt cx="3127289" cy="3141371"/>
          </a:xfrm>
        </p:grpSpPr>
        <p:grpSp>
          <p:nvGrpSpPr>
            <p:cNvPr id="16671" name="组合 32">
              <a:extLst>
                <a:ext uri="{FF2B5EF4-FFF2-40B4-BE49-F238E27FC236}">
                  <a16:creationId xmlns:a16="http://schemas.microsoft.com/office/drawing/2014/main" id="{8CA54274-921D-4762-BFA0-F298F557E54C}"/>
                </a:ext>
              </a:extLst>
            </p:cNvPr>
            <p:cNvGrpSpPr>
              <a:grpSpLocks/>
            </p:cNvGrpSpPr>
            <p:nvPr/>
          </p:nvGrpSpPr>
          <p:grpSpPr bwMode="auto">
            <a:xfrm rot="4947725">
              <a:off x="-7041" y="7041"/>
              <a:ext cx="3141371" cy="3127289"/>
              <a:chOff x="0" y="0"/>
              <a:chExt cx="4249738" cy="4230688"/>
            </a:xfrm>
          </p:grpSpPr>
          <p:sp>
            <p:nvSpPr>
              <p:cNvPr id="16741" name="Freeform 5">
                <a:extLst>
                  <a:ext uri="{FF2B5EF4-FFF2-40B4-BE49-F238E27FC236}">
                    <a16:creationId xmlns:a16="http://schemas.microsoft.com/office/drawing/2014/main" id="{E95824AC-2879-4BF4-AA7C-02360217E1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42" name="Line 6">
                <a:extLst>
                  <a:ext uri="{FF2B5EF4-FFF2-40B4-BE49-F238E27FC236}">
                    <a16:creationId xmlns:a16="http://schemas.microsoft.com/office/drawing/2014/main" id="{4E92B9E5-DEB2-436B-BD72-8419B9A5B5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43" name="Line 7">
                <a:extLst>
                  <a:ext uri="{FF2B5EF4-FFF2-40B4-BE49-F238E27FC236}">
                    <a16:creationId xmlns:a16="http://schemas.microsoft.com/office/drawing/2014/main" id="{C646770C-66CC-4ADC-848B-010B2B7DAA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44" name="Line 8">
                <a:extLst>
                  <a:ext uri="{FF2B5EF4-FFF2-40B4-BE49-F238E27FC236}">
                    <a16:creationId xmlns:a16="http://schemas.microsoft.com/office/drawing/2014/main" id="{06510E31-345A-4909-B592-94E447D1D81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45" name="Line 9">
                <a:extLst>
                  <a:ext uri="{FF2B5EF4-FFF2-40B4-BE49-F238E27FC236}">
                    <a16:creationId xmlns:a16="http://schemas.microsoft.com/office/drawing/2014/main" id="{332A53E5-024F-48A9-841D-03D26AB4D7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46" name="Line 10">
                <a:extLst>
                  <a:ext uri="{FF2B5EF4-FFF2-40B4-BE49-F238E27FC236}">
                    <a16:creationId xmlns:a16="http://schemas.microsoft.com/office/drawing/2014/main" id="{7C4C1117-15EC-4A35-800F-49153D6715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47" name="Line 11">
                <a:extLst>
                  <a:ext uri="{FF2B5EF4-FFF2-40B4-BE49-F238E27FC236}">
                    <a16:creationId xmlns:a16="http://schemas.microsoft.com/office/drawing/2014/main" id="{B03EA961-F648-4F74-A503-E6A51900C3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48" name="Line 12">
                <a:extLst>
                  <a:ext uri="{FF2B5EF4-FFF2-40B4-BE49-F238E27FC236}">
                    <a16:creationId xmlns:a16="http://schemas.microsoft.com/office/drawing/2014/main" id="{66E2AAC4-5288-4699-BF38-94E0F8C5D1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49" name="Line 13">
                <a:extLst>
                  <a:ext uri="{FF2B5EF4-FFF2-40B4-BE49-F238E27FC236}">
                    <a16:creationId xmlns:a16="http://schemas.microsoft.com/office/drawing/2014/main" id="{648381D7-F813-4E5B-8A6D-3779875EC1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0" name="Line 14">
                <a:extLst>
                  <a:ext uri="{FF2B5EF4-FFF2-40B4-BE49-F238E27FC236}">
                    <a16:creationId xmlns:a16="http://schemas.microsoft.com/office/drawing/2014/main" id="{F1B7CEDB-7B99-4FC4-91E5-31E080B161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1" name="Line 15">
                <a:extLst>
                  <a:ext uri="{FF2B5EF4-FFF2-40B4-BE49-F238E27FC236}">
                    <a16:creationId xmlns:a16="http://schemas.microsoft.com/office/drawing/2014/main" id="{1D7CC18F-7F46-4F67-9E0E-7C25443919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2" name="Line 16">
                <a:extLst>
                  <a:ext uri="{FF2B5EF4-FFF2-40B4-BE49-F238E27FC236}">
                    <a16:creationId xmlns:a16="http://schemas.microsoft.com/office/drawing/2014/main" id="{149B514D-8BE7-4EF9-A608-6879C8CB08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3" name="Line 17">
                <a:extLst>
                  <a:ext uri="{FF2B5EF4-FFF2-40B4-BE49-F238E27FC236}">
                    <a16:creationId xmlns:a16="http://schemas.microsoft.com/office/drawing/2014/main" id="{A02F1522-8375-43FB-BD4F-3C3BD446D7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4" name="Line 18">
                <a:extLst>
                  <a:ext uri="{FF2B5EF4-FFF2-40B4-BE49-F238E27FC236}">
                    <a16:creationId xmlns:a16="http://schemas.microsoft.com/office/drawing/2014/main" id="{9CFE8AF0-99FE-4F94-A1C9-29E9666A7D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5" name="Line 19">
                <a:extLst>
                  <a:ext uri="{FF2B5EF4-FFF2-40B4-BE49-F238E27FC236}">
                    <a16:creationId xmlns:a16="http://schemas.microsoft.com/office/drawing/2014/main" id="{E3D52B19-EC68-4307-BC95-2B92054FAF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6" name="Line 20">
                <a:extLst>
                  <a:ext uri="{FF2B5EF4-FFF2-40B4-BE49-F238E27FC236}">
                    <a16:creationId xmlns:a16="http://schemas.microsoft.com/office/drawing/2014/main" id="{98019699-5C51-40B3-88BD-EC2BD9CE73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7" name="Line 21">
                <a:extLst>
                  <a:ext uri="{FF2B5EF4-FFF2-40B4-BE49-F238E27FC236}">
                    <a16:creationId xmlns:a16="http://schemas.microsoft.com/office/drawing/2014/main" id="{0E2A4D01-5D37-402F-BB0E-58D6ADE8A9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8" name="Line 22">
                <a:extLst>
                  <a:ext uri="{FF2B5EF4-FFF2-40B4-BE49-F238E27FC236}">
                    <a16:creationId xmlns:a16="http://schemas.microsoft.com/office/drawing/2014/main" id="{4A318C26-0BAF-4AF9-866A-44092D6DB8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59" name="Line 23">
                <a:extLst>
                  <a:ext uri="{FF2B5EF4-FFF2-40B4-BE49-F238E27FC236}">
                    <a16:creationId xmlns:a16="http://schemas.microsoft.com/office/drawing/2014/main" id="{8A56BD4B-F3E3-4999-A77F-DDFE920150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0" name="Line 24">
                <a:extLst>
                  <a:ext uri="{FF2B5EF4-FFF2-40B4-BE49-F238E27FC236}">
                    <a16:creationId xmlns:a16="http://schemas.microsoft.com/office/drawing/2014/main" id="{96C3F248-8935-4C24-8E38-90985C80C4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1" name="Line 25">
                <a:extLst>
                  <a:ext uri="{FF2B5EF4-FFF2-40B4-BE49-F238E27FC236}">
                    <a16:creationId xmlns:a16="http://schemas.microsoft.com/office/drawing/2014/main" id="{2ED17239-CC2A-4D12-8714-40C17ACE00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2" name="Line 26">
                <a:extLst>
                  <a:ext uri="{FF2B5EF4-FFF2-40B4-BE49-F238E27FC236}">
                    <a16:creationId xmlns:a16="http://schemas.microsoft.com/office/drawing/2014/main" id="{D1A39299-EBC6-4799-AC1D-B769D57788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3" name="Line 27">
                <a:extLst>
                  <a:ext uri="{FF2B5EF4-FFF2-40B4-BE49-F238E27FC236}">
                    <a16:creationId xmlns:a16="http://schemas.microsoft.com/office/drawing/2014/main" id="{9C7F58DA-AC54-4EC9-9A67-7D2E9F9937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4" name="Line 28">
                <a:extLst>
                  <a:ext uri="{FF2B5EF4-FFF2-40B4-BE49-F238E27FC236}">
                    <a16:creationId xmlns:a16="http://schemas.microsoft.com/office/drawing/2014/main" id="{DEBF5D92-B2DA-4688-A7C1-F8405EAAB5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5" name="Line 29">
                <a:extLst>
                  <a:ext uri="{FF2B5EF4-FFF2-40B4-BE49-F238E27FC236}">
                    <a16:creationId xmlns:a16="http://schemas.microsoft.com/office/drawing/2014/main" id="{FC1F18A3-6C0E-407D-B727-D16A3315088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6" name="Line 30">
                <a:extLst>
                  <a:ext uri="{FF2B5EF4-FFF2-40B4-BE49-F238E27FC236}">
                    <a16:creationId xmlns:a16="http://schemas.microsoft.com/office/drawing/2014/main" id="{EDFDD310-5000-4C59-BCD5-F683C755F8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7" name="Line 31">
                <a:extLst>
                  <a:ext uri="{FF2B5EF4-FFF2-40B4-BE49-F238E27FC236}">
                    <a16:creationId xmlns:a16="http://schemas.microsoft.com/office/drawing/2014/main" id="{81F866E6-856D-45F3-83C9-BD5450F6D8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8" name="Line 32">
                <a:extLst>
                  <a:ext uri="{FF2B5EF4-FFF2-40B4-BE49-F238E27FC236}">
                    <a16:creationId xmlns:a16="http://schemas.microsoft.com/office/drawing/2014/main" id="{62004261-8836-49AC-8DBB-2AF139063C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69" name="Line 33">
                <a:extLst>
                  <a:ext uri="{FF2B5EF4-FFF2-40B4-BE49-F238E27FC236}">
                    <a16:creationId xmlns:a16="http://schemas.microsoft.com/office/drawing/2014/main" id="{91C2A586-01FA-4036-B938-35C20C36EC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70" name="Line 34">
                <a:extLst>
                  <a:ext uri="{FF2B5EF4-FFF2-40B4-BE49-F238E27FC236}">
                    <a16:creationId xmlns:a16="http://schemas.microsoft.com/office/drawing/2014/main" id="{264DC646-519C-4403-8FFA-DA68CBAA75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71" name="Line 35">
                <a:extLst>
                  <a:ext uri="{FF2B5EF4-FFF2-40B4-BE49-F238E27FC236}">
                    <a16:creationId xmlns:a16="http://schemas.microsoft.com/office/drawing/2014/main" id="{9B73D058-0CEC-4BD5-BDF9-A7388B1D2E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72" name="Line 36">
                <a:extLst>
                  <a:ext uri="{FF2B5EF4-FFF2-40B4-BE49-F238E27FC236}">
                    <a16:creationId xmlns:a16="http://schemas.microsoft.com/office/drawing/2014/main" id="{74C69EA4-9E80-4732-A027-EBE6F14C52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73" name="Line 37">
                <a:extLst>
                  <a:ext uri="{FF2B5EF4-FFF2-40B4-BE49-F238E27FC236}">
                    <a16:creationId xmlns:a16="http://schemas.microsoft.com/office/drawing/2014/main" id="{849C743C-C0FD-423F-966C-CC021801EB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74" name="Line 38">
                <a:extLst>
                  <a:ext uri="{FF2B5EF4-FFF2-40B4-BE49-F238E27FC236}">
                    <a16:creationId xmlns:a16="http://schemas.microsoft.com/office/drawing/2014/main" id="{D3FBEE15-A5D8-417D-99B6-D6C8BC9A5F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75" name="Line 39">
                <a:extLst>
                  <a:ext uri="{FF2B5EF4-FFF2-40B4-BE49-F238E27FC236}">
                    <a16:creationId xmlns:a16="http://schemas.microsoft.com/office/drawing/2014/main" id="{52803215-2AD6-420C-861D-0B0C3C19B6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76" name="Oval 42">
                <a:extLst>
                  <a:ext uri="{FF2B5EF4-FFF2-40B4-BE49-F238E27FC236}">
                    <a16:creationId xmlns:a16="http://schemas.microsoft.com/office/drawing/2014/main" id="{10EE4160-7771-42CF-9BE4-16189F4859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77" name="Oval 43">
                <a:extLst>
                  <a:ext uri="{FF2B5EF4-FFF2-40B4-BE49-F238E27FC236}">
                    <a16:creationId xmlns:a16="http://schemas.microsoft.com/office/drawing/2014/main" id="{C7E97AEA-0ADB-4C66-8EC0-52620CD08E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78" name="Oval 44">
                <a:extLst>
                  <a:ext uri="{FF2B5EF4-FFF2-40B4-BE49-F238E27FC236}">
                    <a16:creationId xmlns:a16="http://schemas.microsoft.com/office/drawing/2014/main" id="{991E3FD8-D768-4C83-A0AB-22C21AF26E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79" name="Line 45">
                <a:extLst>
                  <a:ext uri="{FF2B5EF4-FFF2-40B4-BE49-F238E27FC236}">
                    <a16:creationId xmlns:a16="http://schemas.microsoft.com/office/drawing/2014/main" id="{5723A0F8-CCFF-4840-8843-6C52D09B24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80" name="Oval 46">
                <a:extLst>
                  <a:ext uri="{FF2B5EF4-FFF2-40B4-BE49-F238E27FC236}">
                    <a16:creationId xmlns:a16="http://schemas.microsoft.com/office/drawing/2014/main" id="{C471287B-C9A4-420E-80D4-0F87FAED6D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81" name="Oval 47">
                <a:extLst>
                  <a:ext uri="{FF2B5EF4-FFF2-40B4-BE49-F238E27FC236}">
                    <a16:creationId xmlns:a16="http://schemas.microsoft.com/office/drawing/2014/main" id="{80B7B2E4-0A2C-49B2-8B01-FF246968F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82" name="Oval 48">
                <a:extLst>
                  <a:ext uri="{FF2B5EF4-FFF2-40B4-BE49-F238E27FC236}">
                    <a16:creationId xmlns:a16="http://schemas.microsoft.com/office/drawing/2014/main" id="{6B03D404-7947-452C-81A7-BA0A66FC16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83" name="Oval 49">
                <a:extLst>
                  <a:ext uri="{FF2B5EF4-FFF2-40B4-BE49-F238E27FC236}">
                    <a16:creationId xmlns:a16="http://schemas.microsoft.com/office/drawing/2014/main" id="{72690EAA-E0BB-444D-9885-574C8D3754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84" name="Oval 50">
                <a:extLst>
                  <a:ext uri="{FF2B5EF4-FFF2-40B4-BE49-F238E27FC236}">
                    <a16:creationId xmlns:a16="http://schemas.microsoft.com/office/drawing/2014/main" id="{946EE2C1-A2BF-4499-B50F-7DB225B2D9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85" name="Oval 51">
                <a:extLst>
                  <a:ext uri="{FF2B5EF4-FFF2-40B4-BE49-F238E27FC236}">
                    <a16:creationId xmlns:a16="http://schemas.microsoft.com/office/drawing/2014/main" id="{067ACD22-6B57-40FB-BD78-348574581D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86" name="Oval 52">
                <a:extLst>
                  <a:ext uri="{FF2B5EF4-FFF2-40B4-BE49-F238E27FC236}">
                    <a16:creationId xmlns:a16="http://schemas.microsoft.com/office/drawing/2014/main" id="{ECB777A9-6883-4A6D-AD6E-4774C1C376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87" name="Oval 53">
                <a:extLst>
                  <a:ext uri="{FF2B5EF4-FFF2-40B4-BE49-F238E27FC236}">
                    <a16:creationId xmlns:a16="http://schemas.microsoft.com/office/drawing/2014/main" id="{AA07285F-B4F0-40D2-A388-DC83A81800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88" name="Oval 54">
                <a:extLst>
                  <a:ext uri="{FF2B5EF4-FFF2-40B4-BE49-F238E27FC236}">
                    <a16:creationId xmlns:a16="http://schemas.microsoft.com/office/drawing/2014/main" id="{64BCF7C3-E692-4BF2-AB07-5E30167DE7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89" name="Oval 55">
                <a:extLst>
                  <a:ext uri="{FF2B5EF4-FFF2-40B4-BE49-F238E27FC236}">
                    <a16:creationId xmlns:a16="http://schemas.microsoft.com/office/drawing/2014/main" id="{3E44C93B-FB71-4CB2-8514-4142FD7275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0" name="Oval 57">
                <a:extLst>
                  <a:ext uri="{FF2B5EF4-FFF2-40B4-BE49-F238E27FC236}">
                    <a16:creationId xmlns:a16="http://schemas.microsoft.com/office/drawing/2014/main" id="{B90879BF-3A1E-4BC6-B67F-68F982BB8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1" name="Oval 58">
                <a:extLst>
                  <a:ext uri="{FF2B5EF4-FFF2-40B4-BE49-F238E27FC236}">
                    <a16:creationId xmlns:a16="http://schemas.microsoft.com/office/drawing/2014/main" id="{D03E841D-D76A-4986-AE3F-EB2215C383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2" name="Oval 59">
                <a:extLst>
                  <a:ext uri="{FF2B5EF4-FFF2-40B4-BE49-F238E27FC236}">
                    <a16:creationId xmlns:a16="http://schemas.microsoft.com/office/drawing/2014/main" id="{9AED973F-FDA4-4DB4-BE75-AA398FEE6F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3" name="Oval 60">
                <a:extLst>
                  <a:ext uri="{FF2B5EF4-FFF2-40B4-BE49-F238E27FC236}">
                    <a16:creationId xmlns:a16="http://schemas.microsoft.com/office/drawing/2014/main" id="{0ABDD7FE-6245-4CE5-B1C9-2901466C9B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4" name="Oval 61">
                <a:extLst>
                  <a:ext uri="{FF2B5EF4-FFF2-40B4-BE49-F238E27FC236}">
                    <a16:creationId xmlns:a16="http://schemas.microsoft.com/office/drawing/2014/main" id="{104A0B83-FBAF-4B68-8178-ED73923358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5" name="Oval 62">
                <a:extLst>
                  <a:ext uri="{FF2B5EF4-FFF2-40B4-BE49-F238E27FC236}">
                    <a16:creationId xmlns:a16="http://schemas.microsoft.com/office/drawing/2014/main" id="{3785169C-51BC-4AB8-BB11-78D917DF19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6" name="Oval 63">
                <a:extLst>
                  <a:ext uri="{FF2B5EF4-FFF2-40B4-BE49-F238E27FC236}">
                    <a16:creationId xmlns:a16="http://schemas.microsoft.com/office/drawing/2014/main" id="{F6A041E7-0889-46E7-A931-96925446AB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7" name="Oval 64">
                <a:extLst>
                  <a:ext uri="{FF2B5EF4-FFF2-40B4-BE49-F238E27FC236}">
                    <a16:creationId xmlns:a16="http://schemas.microsoft.com/office/drawing/2014/main" id="{93AE7BDA-C8E3-4425-962D-D9086D45D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8" name="Oval 65">
                <a:extLst>
                  <a:ext uri="{FF2B5EF4-FFF2-40B4-BE49-F238E27FC236}">
                    <a16:creationId xmlns:a16="http://schemas.microsoft.com/office/drawing/2014/main" id="{F062B817-F3C5-4E8B-8210-52BF38DD85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99" name="Oval 66">
                <a:extLst>
                  <a:ext uri="{FF2B5EF4-FFF2-40B4-BE49-F238E27FC236}">
                    <a16:creationId xmlns:a16="http://schemas.microsoft.com/office/drawing/2014/main" id="{0099793E-F6FD-42C1-9EA2-D63488BB22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800" name="Oval 68">
                <a:extLst>
                  <a:ext uri="{FF2B5EF4-FFF2-40B4-BE49-F238E27FC236}">
                    <a16:creationId xmlns:a16="http://schemas.microsoft.com/office/drawing/2014/main" id="{75FD6251-78C3-42B4-80A0-7AD39AA4B0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801" name="Oval 70">
                <a:extLst>
                  <a:ext uri="{FF2B5EF4-FFF2-40B4-BE49-F238E27FC236}">
                    <a16:creationId xmlns:a16="http://schemas.microsoft.com/office/drawing/2014/main" id="{C550897D-BB50-400B-A129-880741B6D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802" name="Line 71">
                <a:extLst>
                  <a:ext uri="{FF2B5EF4-FFF2-40B4-BE49-F238E27FC236}">
                    <a16:creationId xmlns:a16="http://schemas.microsoft.com/office/drawing/2014/main" id="{363E4AE9-415E-4B95-8A18-6DA344C709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803" name="Oval 72">
                <a:extLst>
                  <a:ext uri="{FF2B5EF4-FFF2-40B4-BE49-F238E27FC236}">
                    <a16:creationId xmlns:a16="http://schemas.microsoft.com/office/drawing/2014/main" id="{8E4BFA95-3509-4913-9FC2-ACCF3AF58C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804" name="Oval 73">
                <a:extLst>
                  <a:ext uri="{FF2B5EF4-FFF2-40B4-BE49-F238E27FC236}">
                    <a16:creationId xmlns:a16="http://schemas.microsoft.com/office/drawing/2014/main" id="{9125EC5C-0629-481F-9709-468611BAFE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805" name="Oval 74">
                <a:extLst>
                  <a:ext uri="{FF2B5EF4-FFF2-40B4-BE49-F238E27FC236}">
                    <a16:creationId xmlns:a16="http://schemas.microsoft.com/office/drawing/2014/main" id="{25A52D3D-6971-4830-8988-25449BE74A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806" name="Oval 75">
                <a:extLst>
                  <a:ext uri="{FF2B5EF4-FFF2-40B4-BE49-F238E27FC236}">
                    <a16:creationId xmlns:a16="http://schemas.microsoft.com/office/drawing/2014/main" id="{F73D5A0A-7E9D-4DFE-8ACA-0156DC10EF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807" name="Oval 76">
                <a:extLst>
                  <a:ext uri="{FF2B5EF4-FFF2-40B4-BE49-F238E27FC236}">
                    <a16:creationId xmlns:a16="http://schemas.microsoft.com/office/drawing/2014/main" id="{6E6778FB-51C0-4BC0-B048-7F6E9A91E1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808" name="Oval 69">
                <a:extLst>
                  <a:ext uri="{FF2B5EF4-FFF2-40B4-BE49-F238E27FC236}">
                    <a16:creationId xmlns:a16="http://schemas.microsoft.com/office/drawing/2014/main" id="{66473F61-C321-4B93-9105-641C1A7D16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6672" name="组合 33">
              <a:extLst>
                <a:ext uri="{FF2B5EF4-FFF2-40B4-BE49-F238E27FC236}">
                  <a16:creationId xmlns:a16="http://schemas.microsoft.com/office/drawing/2014/main" id="{1A416390-D86C-4352-81D9-A46799A98DD3}"/>
                </a:ext>
              </a:extLst>
            </p:cNvPr>
            <p:cNvGrpSpPr>
              <a:grpSpLocks/>
            </p:cNvGrpSpPr>
            <p:nvPr/>
          </p:nvGrpSpPr>
          <p:grpSpPr bwMode="auto">
            <a:xfrm rot="-3775067">
              <a:off x="170519" y="183806"/>
              <a:ext cx="2786247" cy="2773758"/>
              <a:chOff x="0" y="0"/>
              <a:chExt cx="4249738" cy="4230688"/>
            </a:xfrm>
          </p:grpSpPr>
          <p:sp>
            <p:nvSpPr>
              <p:cNvPr id="16673" name="Freeform 5">
                <a:extLst>
                  <a:ext uri="{FF2B5EF4-FFF2-40B4-BE49-F238E27FC236}">
                    <a16:creationId xmlns:a16="http://schemas.microsoft.com/office/drawing/2014/main" id="{BF9ED517-5156-4EAA-8C35-59FD2A0D64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4" name="Line 6">
                <a:extLst>
                  <a:ext uri="{FF2B5EF4-FFF2-40B4-BE49-F238E27FC236}">
                    <a16:creationId xmlns:a16="http://schemas.microsoft.com/office/drawing/2014/main" id="{C5CB8BF0-B636-454D-B8CA-0BCF241C61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5" name="Line 7">
                <a:extLst>
                  <a:ext uri="{FF2B5EF4-FFF2-40B4-BE49-F238E27FC236}">
                    <a16:creationId xmlns:a16="http://schemas.microsoft.com/office/drawing/2014/main" id="{23B0B8D9-5201-437A-80B7-0E89449F2E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6" name="Line 8">
                <a:extLst>
                  <a:ext uri="{FF2B5EF4-FFF2-40B4-BE49-F238E27FC236}">
                    <a16:creationId xmlns:a16="http://schemas.microsoft.com/office/drawing/2014/main" id="{FC8E1A89-A081-435B-90CD-93F2BB6C0C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7" name="Line 9">
                <a:extLst>
                  <a:ext uri="{FF2B5EF4-FFF2-40B4-BE49-F238E27FC236}">
                    <a16:creationId xmlns:a16="http://schemas.microsoft.com/office/drawing/2014/main" id="{54DB19DC-6E61-4611-9C21-D833AED408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8" name="Line 10">
                <a:extLst>
                  <a:ext uri="{FF2B5EF4-FFF2-40B4-BE49-F238E27FC236}">
                    <a16:creationId xmlns:a16="http://schemas.microsoft.com/office/drawing/2014/main" id="{2EE2EE3A-AD83-4AC9-A86C-40F76D073D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79" name="Line 11">
                <a:extLst>
                  <a:ext uri="{FF2B5EF4-FFF2-40B4-BE49-F238E27FC236}">
                    <a16:creationId xmlns:a16="http://schemas.microsoft.com/office/drawing/2014/main" id="{2E2EB1C6-6B6D-469E-AC65-8FE8136D46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0" name="Line 12">
                <a:extLst>
                  <a:ext uri="{FF2B5EF4-FFF2-40B4-BE49-F238E27FC236}">
                    <a16:creationId xmlns:a16="http://schemas.microsoft.com/office/drawing/2014/main" id="{69047B85-F82E-48CB-A3F0-52FBAB3B8C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1" name="Line 13">
                <a:extLst>
                  <a:ext uri="{FF2B5EF4-FFF2-40B4-BE49-F238E27FC236}">
                    <a16:creationId xmlns:a16="http://schemas.microsoft.com/office/drawing/2014/main" id="{B36F66B7-1DE3-4D58-B98B-827AA656C7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2" name="Line 14">
                <a:extLst>
                  <a:ext uri="{FF2B5EF4-FFF2-40B4-BE49-F238E27FC236}">
                    <a16:creationId xmlns:a16="http://schemas.microsoft.com/office/drawing/2014/main" id="{341347E6-DC79-4269-9A79-07C20F8CC4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3" name="Line 15">
                <a:extLst>
                  <a:ext uri="{FF2B5EF4-FFF2-40B4-BE49-F238E27FC236}">
                    <a16:creationId xmlns:a16="http://schemas.microsoft.com/office/drawing/2014/main" id="{CD9B565D-1FBA-4947-B1B0-404624BF4C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4" name="Line 16">
                <a:extLst>
                  <a:ext uri="{FF2B5EF4-FFF2-40B4-BE49-F238E27FC236}">
                    <a16:creationId xmlns:a16="http://schemas.microsoft.com/office/drawing/2014/main" id="{C6DF6CFF-5B4A-47B6-B731-1FBF0E13D3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5" name="Line 17">
                <a:extLst>
                  <a:ext uri="{FF2B5EF4-FFF2-40B4-BE49-F238E27FC236}">
                    <a16:creationId xmlns:a16="http://schemas.microsoft.com/office/drawing/2014/main" id="{A8561E13-3D13-42EA-A930-F491E8B0E31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6" name="Line 18">
                <a:extLst>
                  <a:ext uri="{FF2B5EF4-FFF2-40B4-BE49-F238E27FC236}">
                    <a16:creationId xmlns:a16="http://schemas.microsoft.com/office/drawing/2014/main" id="{EF35414A-5A3F-4EA2-8414-2F2379F21C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7" name="Line 19">
                <a:extLst>
                  <a:ext uri="{FF2B5EF4-FFF2-40B4-BE49-F238E27FC236}">
                    <a16:creationId xmlns:a16="http://schemas.microsoft.com/office/drawing/2014/main" id="{4BA8F9FB-B6FE-479D-B1AF-2647DB82F5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8" name="Line 20">
                <a:extLst>
                  <a:ext uri="{FF2B5EF4-FFF2-40B4-BE49-F238E27FC236}">
                    <a16:creationId xmlns:a16="http://schemas.microsoft.com/office/drawing/2014/main" id="{9C5298D7-D657-4379-91BF-9B8AD88018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89" name="Line 21">
                <a:extLst>
                  <a:ext uri="{FF2B5EF4-FFF2-40B4-BE49-F238E27FC236}">
                    <a16:creationId xmlns:a16="http://schemas.microsoft.com/office/drawing/2014/main" id="{15FCA051-2192-4524-B951-C0EF34C856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0" name="Line 22">
                <a:extLst>
                  <a:ext uri="{FF2B5EF4-FFF2-40B4-BE49-F238E27FC236}">
                    <a16:creationId xmlns:a16="http://schemas.microsoft.com/office/drawing/2014/main" id="{AD5288DC-24D3-42E9-A03E-2C33576855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1" name="Line 23">
                <a:extLst>
                  <a:ext uri="{FF2B5EF4-FFF2-40B4-BE49-F238E27FC236}">
                    <a16:creationId xmlns:a16="http://schemas.microsoft.com/office/drawing/2014/main" id="{F498DD2C-E790-417A-840B-0B3B6B4372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2" name="Line 24">
                <a:extLst>
                  <a:ext uri="{FF2B5EF4-FFF2-40B4-BE49-F238E27FC236}">
                    <a16:creationId xmlns:a16="http://schemas.microsoft.com/office/drawing/2014/main" id="{6A999C78-0F1C-4EFA-B738-C4B5C365F9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3" name="Line 25">
                <a:extLst>
                  <a:ext uri="{FF2B5EF4-FFF2-40B4-BE49-F238E27FC236}">
                    <a16:creationId xmlns:a16="http://schemas.microsoft.com/office/drawing/2014/main" id="{CE09DC4D-76AA-4907-BD8C-8AFEA98D80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4" name="Line 26">
                <a:extLst>
                  <a:ext uri="{FF2B5EF4-FFF2-40B4-BE49-F238E27FC236}">
                    <a16:creationId xmlns:a16="http://schemas.microsoft.com/office/drawing/2014/main" id="{7E151595-771E-4548-B413-D309E205D8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5" name="Line 27">
                <a:extLst>
                  <a:ext uri="{FF2B5EF4-FFF2-40B4-BE49-F238E27FC236}">
                    <a16:creationId xmlns:a16="http://schemas.microsoft.com/office/drawing/2014/main" id="{B22C1A4C-F390-4D31-8404-E2F4B5FEF8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6" name="Line 28">
                <a:extLst>
                  <a:ext uri="{FF2B5EF4-FFF2-40B4-BE49-F238E27FC236}">
                    <a16:creationId xmlns:a16="http://schemas.microsoft.com/office/drawing/2014/main" id="{61E7862E-D63A-4D61-8F9C-CBB6EB8DCB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7" name="Line 29">
                <a:extLst>
                  <a:ext uri="{FF2B5EF4-FFF2-40B4-BE49-F238E27FC236}">
                    <a16:creationId xmlns:a16="http://schemas.microsoft.com/office/drawing/2014/main" id="{DA3A285E-206D-48F7-98E2-426644608D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8" name="Line 30">
                <a:extLst>
                  <a:ext uri="{FF2B5EF4-FFF2-40B4-BE49-F238E27FC236}">
                    <a16:creationId xmlns:a16="http://schemas.microsoft.com/office/drawing/2014/main" id="{83C2DAD7-E4E6-42C0-BBE9-008E06317B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99" name="Line 31">
                <a:extLst>
                  <a:ext uri="{FF2B5EF4-FFF2-40B4-BE49-F238E27FC236}">
                    <a16:creationId xmlns:a16="http://schemas.microsoft.com/office/drawing/2014/main" id="{BA918CD3-BF51-4262-BA94-E26FC09826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0" name="Line 32">
                <a:extLst>
                  <a:ext uri="{FF2B5EF4-FFF2-40B4-BE49-F238E27FC236}">
                    <a16:creationId xmlns:a16="http://schemas.microsoft.com/office/drawing/2014/main" id="{710581FF-4AC0-4F91-95B5-64AAEBCEFA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1" name="Line 33">
                <a:extLst>
                  <a:ext uri="{FF2B5EF4-FFF2-40B4-BE49-F238E27FC236}">
                    <a16:creationId xmlns:a16="http://schemas.microsoft.com/office/drawing/2014/main" id="{6BC5B5FF-FE86-49FF-85FC-3FE5C9CC7D6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2" name="Line 34">
                <a:extLst>
                  <a:ext uri="{FF2B5EF4-FFF2-40B4-BE49-F238E27FC236}">
                    <a16:creationId xmlns:a16="http://schemas.microsoft.com/office/drawing/2014/main" id="{17A1890C-AD9A-495A-9126-5792B0A4D2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3" name="Line 35">
                <a:extLst>
                  <a:ext uri="{FF2B5EF4-FFF2-40B4-BE49-F238E27FC236}">
                    <a16:creationId xmlns:a16="http://schemas.microsoft.com/office/drawing/2014/main" id="{9BF3B618-B2E7-4605-8C6F-FB10B4AB05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4" name="Line 36">
                <a:extLst>
                  <a:ext uri="{FF2B5EF4-FFF2-40B4-BE49-F238E27FC236}">
                    <a16:creationId xmlns:a16="http://schemas.microsoft.com/office/drawing/2014/main" id="{530D8D06-66A6-4A75-A8CA-9118D8B98D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5" name="Line 37">
                <a:extLst>
                  <a:ext uri="{FF2B5EF4-FFF2-40B4-BE49-F238E27FC236}">
                    <a16:creationId xmlns:a16="http://schemas.microsoft.com/office/drawing/2014/main" id="{1989A81B-29EC-4BA6-8CB7-C91945C0DE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6" name="Line 38">
                <a:extLst>
                  <a:ext uri="{FF2B5EF4-FFF2-40B4-BE49-F238E27FC236}">
                    <a16:creationId xmlns:a16="http://schemas.microsoft.com/office/drawing/2014/main" id="{1AC3B22F-479B-443A-B326-079D822AD29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7" name="Line 39">
                <a:extLst>
                  <a:ext uri="{FF2B5EF4-FFF2-40B4-BE49-F238E27FC236}">
                    <a16:creationId xmlns:a16="http://schemas.microsoft.com/office/drawing/2014/main" id="{04BCFBCF-CCA9-4495-BB03-C3BC05577A2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08" name="Oval 42">
                <a:extLst>
                  <a:ext uri="{FF2B5EF4-FFF2-40B4-BE49-F238E27FC236}">
                    <a16:creationId xmlns:a16="http://schemas.microsoft.com/office/drawing/2014/main" id="{2FF3FE10-7CE6-4C7E-A7C0-562081F237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09" name="Oval 43">
                <a:extLst>
                  <a:ext uri="{FF2B5EF4-FFF2-40B4-BE49-F238E27FC236}">
                    <a16:creationId xmlns:a16="http://schemas.microsoft.com/office/drawing/2014/main" id="{3179A6EA-1E74-4AD6-AFD1-F24AD36AE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10" name="Oval 44">
                <a:extLst>
                  <a:ext uri="{FF2B5EF4-FFF2-40B4-BE49-F238E27FC236}">
                    <a16:creationId xmlns:a16="http://schemas.microsoft.com/office/drawing/2014/main" id="{6CFD3C9E-A8C9-46C5-845E-BF3101CCB3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11" name="Line 45">
                <a:extLst>
                  <a:ext uri="{FF2B5EF4-FFF2-40B4-BE49-F238E27FC236}">
                    <a16:creationId xmlns:a16="http://schemas.microsoft.com/office/drawing/2014/main" id="{D4AD8916-1DEE-4DAD-BC9C-A0BDC76750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12" name="Oval 46">
                <a:extLst>
                  <a:ext uri="{FF2B5EF4-FFF2-40B4-BE49-F238E27FC236}">
                    <a16:creationId xmlns:a16="http://schemas.microsoft.com/office/drawing/2014/main" id="{659B7D67-C54A-4F9F-9C31-AB0F5B4284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13" name="Oval 47">
                <a:extLst>
                  <a:ext uri="{FF2B5EF4-FFF2-40B4-BE49-F238E27FC236}">
                    <a16:creationId xmlns:a16="http://schemas.microsoft.com/office/drawing/2014/main" id="{2098CDDC-CCDD-4BF5-BEC9-69B62204EF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14" name="Oval 48">
                <a:extLst>
                  <a:ext uri="{FF2B5EF4-FFF2-40B4-BE49-F238E27FC236}">
                    <a16:creationId xmlns:a16="http://schemas.microsoft.com/office/drawing/2014/main" id="{E9699351-035C-4AC9-A312-44F9154A44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15" name="Oval 49">
                <a:extLst>
                  <a:ext uri="{FF2B5EF4-FFF2-40B4-BE49-F238E27FC236}">
                    <a16:creationId xmlns:a16="http://schemas.microsoft.com/office/drawing/2014/main" id="{8FB54783-3448-4ADD-B8D2-D75259C56A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16" name="Oval 50">
                <a:extLst>
                  <a:ext uri="{FF2B5EF4-FFF2-40B4-BE49-F238E27FC236}">
                    <a16:creationId xmlns:a16="http://schemas.microsoft.com/office/drawing/2014/main" id="{28AAAF35-9450-4660-A19D-E01CF09C2C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17" name="Oval 51">
                <a:extLst>
                  <a:ext uri="{FF2B5EF4-FFF2-40B4-BE49-F238E27FC236}">
                    <a16:creationId xmlns:a16="http://schemas.microsoft.com/office/drawing/2014/main" id="{6733A589-8CC0-4AAE-BC13-2D09E9B7FB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18" name="Oval 52">
                <a:extLst>
                  <a:ext uri="{FF2B5EF4-FFF2-40B4-BE49-F238E27FC236}">
                    <a16:creationId xmlns:a16="http://schemas.microsoft.com/office/drawing/2014/main" id="{ABD21B3F-0DAB-46B4-BD99-4A0227EFD6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19" name="Oval 53">
                <a:extLst>
                  <a:ext uri="{FF2B5EF4-FFF2-40B4-BE49-F238E27FC236}">
                    <a16:creationId xmlns:a16="http://schemas.microsoft.com/office/drawing/2014/main" id="{A7BBE7DF-BA1D-4558-BBB4-5541A15D7C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0" name="Oval 54">
                <a:extLst>
                  <a:ext uri="{FF2B5EF4-FFF2-40B4-BE49-F238E27FC236}">
                    <a16:creationId xmlns:a16="http://schemas.microsoft.com/office/drawing/2014/main" id="{A61F272E-0DCE-4474-AFBC-37C31CE3AB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1" name="Oval 55">
                <a:extLst>
                  <a:ext uri="{FF2B5EF4-FFF2-40B4-BE49-F238E27FC236}">
                    <a16:creationId xmlns:a16="http://schemas.microsoft.com/office/drawing/2014/main" id="{B80FB1E6-AC9A-4F84-97F8-6464F38F64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2" name="Oval 57">
                <a:extLst>
                  <a:ext uri="{FF2B5EF4-FFF2-40B4-BE49-F238E27FC236}">
                    <a16:creationId xmlns:a16="http://schemas.microsoft.com/office/drawing/2014/main" id="{5EC748AA-6F9A-4DDE-AB6C-57495F739B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3" name="Oval 58">
                <a:extLst>
                  <a:ext uri="{FF2B5EF4-FFF2-40B4-BE49-F238E27FC236}">
                    <a16:creationId xmlns:a16="http://schemas.microsoft.com/office/drawing/2014/main" id="{2B2F4069-B6A2-490A-85B2-54C6A1FE50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4" name="Oval 59">
                <a:extLst>
                  <a:ext uri="{FF2B5EF4-FFF2-40B4-BE49-F238E27FC236}">
                    <a16:creationId xmlns:a16="http://schemas.microsoft.com/office/drawing/2014/main" id="{89500465-28CE-4EFA-A000-7F528617DC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5" name="Oval 60">
                <a:extLst>
                  <a:ext uri="{FF2B5EF4-FFF2-40B4-BE49-F238E27FC236}">
                    <a16:creationId xmlns:a16="http://schemas.microsoft.com/office/drawing/2014/main" id="{5A005994-39ED-41FA-AFB2-D1D3B9A129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6" name="Oval 61">
                <a:extLst>
                  <a:ext uri="{FF2B5EF4-FFF2-40B4-BE49-F238E27FC236}">
                    <a16:creationId xmlns:a16="http://schemas.microsoft.com/office/drawing/2014/main" id="{C82B1CF1-328D-4C04-BF0D-944A85E1D5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7" name="Oval 62">
                <a:extLst>
                  <a:ext uri="{FF2B5EF4-FFF2-40B4-BE49-F238E27FC236}">
                    <a16:creationId xmlns:a16="http://schemas.microsoft.com/office/drawing/2014/main" id="{8E4185B7-526C-44A6-A691-74540C1B20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8" name="Oval 63">
                <a:extLst>
                  <a:ext uri="{FF2B5EF4-FFF2-40B4-BE49-F238E27FC236}">
                    <a16:creationId xmlns:a16="http://schemas.microsoft.com/office/drawing/2014/main" id="{B3D642D9-76A5-491B-A286-E4F1B3AE17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29" name="Oval 64">
                <a:extLst>
                  <a:ext uri="{FF2B5EF4-FFF2-40B4-BE49-F238E27FC236}">
                    <a16:creationId xmlns:a16="http://schemas.microsoft.com/office/drawing/2014/main" id="{8DF9097D-0653-45B4-BE62-C9D94DDB62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30" name="Oval 65">
                <a:extLst>
                  <a:ext uri="{FF2B5EF4-FFF2-40B4-BE49-F238E27FC236}">
                    <a16:creationId xmlns:a16="http://schemas.microsoft.com/office/drawing/2014/main" id="{00C1780E-A57F-4705-B93B-90F3A0B999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31" name="Oval 66">
                <a:extLst>
                  <a:ext uri="{FF2B5EF4-FFF2-40B4-BE49-F238E27FC236}">
                    <a16:creationId xmlns:a16="http://schemas.microsoft.com/office/drawing/2014/main" id="{D7A5CA85-CDFA-4E01-BCFA-FA01DDA120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32" name="Oval 68">
                <a:extLst>
                  <a:ext uri="{FF2B5EF4-FFF2-40B4-BE49-F238E27FC236}">
                    <a16:creationId xmlns:a16="http://schemas.microsoft.com/office/drawing/2014/main" id="{379994C3-CB78-480A-9A8C-3A80007E17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33" name="Oval 70">
                <a:extLst>
                  <a:ext uri="{FF2B5EF4-FFF2-40B4-BE49-F238E27FC236}">
                    <a16:creationId xmlns:a16="http://schemas.microsoft.com/office/drawing/2014/main" id="{59D1B91C-5120-4611-A577-1C4B9F0F74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34" name="Line 71">
                <a:extLst>
                  <a:ext uri="{FF2B5EF4-FFF2-40B4-BE49-F238E27FC236}">
                    <a16:creationId xmlns:a16="http://schemas.microsoft.com/office/drawing/2014/main" id="{FC0B81E7-4052-4EA7-AFFD-C4DD9CE6AC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735" name="Oval 72">
                <a:extLst>
                  <a:ext uri="{FF2B5EF4-FFF2-40B4-BE49-F238E27FC236}">
                    <a16:creationId xmlns:a16="http://schemas.microsoft.com/office/drawing/2014/main" id="{20431364-04F3-474E-86C2-10A2947618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36" name="Oval 73">
                <a:extLst>
                  <a:ext uri="{FF2B5EF4-FFF2-40B4-BE49-F238E27FC236}">
                    <a16:creationId xmlns:a16="http://schemas.microsoft.com/office/drawing/2014/main" id="{1E27C123-10FF-485B-8F4A-EBB277F3E6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37" name="Oval 74">
                <a:extLst>
                  <a:ext uri="{FF2B5EF4-FFF2-40B4-BE49-F238E27FC236}">
                    <a16:creationId xmlns:a16="http://schemas.microsoft.com/office/drawing/2014/main" id="{F4D06600-97F6-4CB3-B18F-32A006CC7E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38" name="Oval 75">
                <a:extLst>
                  <a:ext uri="{FF2B5EF4-FFF2-40B4-BE49-F238E27FC236}">
                    <a16:creationId xmlns:a16="http://schemas.microsoft.com/office/drawing/2014/main" id="{A3AC2164-F8D9-44B1-8ABF-1E36E19F54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39" name="Oval 76">
                <a:extLst>
                  <a:ext uri="{FF2B5EF4-FFF2-40B4-BE49-F238E27FC236}">
                    <a16:creationId xmlns:a16="http://schemas.microsoft.com/office/drawing/2014/main" id="{67B38B89-18DA-43C8-8255-98CA5622A7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740" name="Oval 69">
                <a:extLst>
                  <a:ext uri="{FF2B5EF4-FFF2-40B4-BE49-F238E27FC236}">
                    <a16:creationId xmlns:a16="http://schemas.microsoft.com/office/drawing/2014/main" id="{8CAE6891-BD23-4104-909F-9B9E10CC4F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4246" name="组合 170">
            <a:extLst>
              <a:ext uri="{FF2B5EF4-FFF2-40B4-BE49-F238E27FC236}">
                <a16:creationId xmlns:a16="http://schemas.microsoft.com/office/drawing/2014/main" id="{4DBEF4BF-3639-4C60-A578-866979028AE2}"/>
              </a:ext>
            </a:extLst>
          </p:cNvPr>
          <p:cNvGrpSpPr>
            <a:grpSpLocks/>
          </p:cNvGrpSpPr>
          <p:nvPr/>
        </p:nvGrpSpPr>
        <p:grpSpPr bwMode="auto">
          <a:xfrm>
            <a:off x="4521200" y="1760538"/>
            <a:ext cx="3313113" cy="3313112"/>
            <a:chOff x="0" y="0"/>
            <a:chExt cx="3127289" cy="3141371"/>
          </a:xfrm>
        </p:grpSpPr>
        <p:grpSp>
          <p:nvGrpSpPr>
            <p:cNvPr id="16533" name="组合 171">
              <a:extLst>
                <a:ext uri="{FF2B5EF4-FFF2-40B4-BE49-F238E27FC236}">
                  <a16:creationId xmlns:a16="http://schemas.microsoft.com/office/drawing/2014/main" id="{85072F42-1700-4EE5-AAB1-0D0D9DB207F8}"/>
                </a:ext>
              </a:extLst>
            </p:cNvPr>
            <p:cNvGrpSpPr>
              <a:grpSpLocks/>
            </p:cNvGrpSpPr>
            <p:nvPr/>
          </p:nvGrpSpPr>
          <p:grpSpPr bwMode="auto">
            <a:xfrm rot="4947725">
              <a:off x="-7041" y="7041"/>
              <a:ext cx="3141371" cy="3127289"/>
              <a:chOff x="0" y="0"/>
              <a:chExt cx="4249738" cy="4230688"/>
            </a:xfrm>
          </p:grpSpPr>
          <p:sp>
            <p:nvSpPr>
              <p:cNvPr id="16603" name="Freeform 5">
                <a:extLst>
                  <a:ext uri="{FF2B5EF4-FFF2-40B4-BE49-F238E27FC236}">
                    <a16:creationId xmlns:a16="http://schemas.microsoft.com/office/drawing/2014/main" id="{DE5F7861-C73F-49E5-8D54-C6D3559887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4" name="Line 6">
                <a:extLst>
                  <a:ext uri="{FF2B5EF4-FFF2-40B4-BE49-F238E27FC236}">
                    <a16:creationId xmlns:a16="http://schemas.microsoft.com/office/drawing/2014/main" id="{42792836-A4F1-4DDA-A638-943EB53A5D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5" name="Line 7">
                <a:extLst>
                  <a:ext uri="{FF2B5EF4-FFF2-40B4-BE49-F238E27FC236}">
                    <a16:creationId xmlns:a16="http://schemas.microsoft.com/office/drawing/2014/main" id="{47A80332-6ADC-4453-A65B-6DF707A642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6" name="Line 8">
                <a:extLst>
                  <a:ext uri="{FF2B5EF4-FFF2-40B4-BE49-F238E27FC236}">
                    <a16:creationId xmlns:a16="http://schemas.microsoft.com/office/drawing/2014/main" id="{20042E06-2B37-4153-BF32-0445D7795CC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7" name="Line 9">
                <a:extLst>
                  <a:ext uri="{FF2B5EF4-FFF2-40B4-BE49-F238E27FC236}">
                    <a16:creationId xmlns:a16="http://schemas.microsoft.com/office/drawing/2014/main" id="{53D3766D-ECD8-4C6F-B3A1-71FBF76FEF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8" name="Line 10">
                <a:extLst>
                  <a:ext uri="{FF2B5EF4-FFF2-40B4-BE49-F238E27FC236}">
                    <a16:creationId xmlns:a16="http://schemas.microsoft.com/office/drawing/2014/main" id="{8BDB3C85-1DB0-42F8-876A-5D60C4794C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09" name="Line 11">
                <a:extLst>
                  <a:ext uri="{FF2B5EF4-FFF2-40B4-BE49-F238E27FC236}">
                    <a16:creationId xmlns:a16="http://schemas.microsoft.com/office/drawing/2014/main" id="{64E70E69-AA63-4549-8590-75D17C5352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0" name="Line 12">
                <a:extLst>
                  <a:ext uri="{FF2B5EF4-FFF2-40B4-BE49-F238E27FC236}">
                    <a16:creationId xmlns:a16="http://schemas.microsoft.com/office/drawing/2014/main" id="{104EFE77-A458-4524-BC3C-984B14B6F9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1" name="Line 13">
                <a:extLst>
                  <a:ext uri="{FF2B5EF4-FFF2-40B4-BE49-F238E27FC236}">
                    <a16:creationId xmlns:a16="http://schemas.microsoft.com/office/drawing/2014/main" id="{3A1C41D8-CA74-4096-B82A-9E324C6676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2" name="Line 14">
                <a:extLst>
                  <a:ext uri="{FF2B5EF4-FFF2-40B4-BE49-F238E27FC236}">
                    <a16:creationId xmlns:a16="http://schemas.microsoft.com/office/drawing/2014/main" id="{063346C3-2B48-4B99-A09D-6EC78AC991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3" name="Line 15">
                <a:extLst>
                  <a:ext uri="{FF2B5EF4-FFF2-40B4-BE49-F238E27FC236}">
                    <a16:creationId xmlns:a16="http://schemas.microsoft.com/office/drawing/2014/main" id="{E3D738E4-DCD6-4AA9-A758-DD6DB9F786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4" name="Line 16">
                <a:extLst>
                  <a:ext uri="{FF2B5EF4-FFF2-40B4-BE49-F238E27FC236}">
                    <a16:creationId xmlns:a16="http://schemas.microsoft.com/office/drawing/2014/main" id="{2143A4CB-B777-4096-A888-B6E4B28012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5" name="Line 17">
                <a:extLst>
                  <a:ext uri="{FF2B5EF4-FFF2-40B4-BE49-F238E27FC236}">
                    <a16:creationId xmlns:a16="http://schemas.microsoft.com/office/drawing/2014/main" id="{1B441485-0BA7-4DB2-8ACB-C88CFF71A6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6" name="Line 18">
                <a:extLst>
                  <a:ext uri="{FF2B5EF4-FFF2-40B4-BE49-F238E27FC236}">
                    <a16:creationId xmlns:a16="http://schemas.microsoft.com/office/drawing/2014/main" id="{B9E74D51-BC1C-40B0-ACDF-C60D2A5D90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7" name="Line 19">
                <a:extLst>
                  <a:ext uri="{FF2B5EF4-FFF2-40B4-BE49-F238E27FC236}">
                    <a16:creationId xmlns:a16="http://schemas.microsoft.com/office/drawing/2014/main" id="{5B51645D-4BEF-4455-BB0A-31F8DC1E08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8" name="Line 20">
                <a:extLst>
                  <a:ext uri="{FF2B5EF4-FFF2-40B4-BE49-F238E27FC236}">
                    <a16:creationId xmlns:a16="http://schemas.microsoft.com/office/drawing/2014/main" id="{89A6AB4D-A277-4CA9-BBC1-2FA2BB992F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19" name="Line 21">
                <a:extLst>
                  <a:ext uri="{FF2B5EF4-FFF2-40B4-BE49-F238E27FC236}">
                    <a16:creationId xmlns:a16="http://schemas.microsoft.com/office/drawing/2014/main" id="{1FA37888-B199-4524-A37F-D48334AE25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0" name="Line 22">
                <a:extLst>
                  <a:ext uri="{FF2B5EF4-FFF2-40B4-BE49-F238E27FC236}">
                    <a16:creationId xmlns:a16="http://schemas.microsoft.com/office/drawing/2014/main" id="{6FB7D7AB-BC9B-4BF2-AA00-29CFC652E0C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1" name="Line 23">
                <a:extLst>
                  <a:ext uri="{FF2B5EF4-FFF2-40B4-BE49-F238E27FC236}">
                    <a16:creationId xmlns:a16="http://schemas.microsoft.com/office/drawing/2014/main" id="{9827EC94-DD0E-49B9-AE13-5AE18924AF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2" name="Line 24">
                <a:extLst>
                  <a:ext uri="{FF2B5EF4-FFF2-40B4-BE49-F238E27FC236}">
                    <a16:creationId xmlns:a16="http://schemas.microsoft.com/office/drawing/2014/main" id="{3AD3C567-1758-44CF-83EF-A2D836ED6C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3" name="Line 25">
                <a:extLst>
                  <a:ext uri="{FF2B5EF4-FFF2-40B4-BE49-F238E27FC236}">
                    <a16:creationId xmlns:a16="http://schemas.microsoft.com/office/drawing/2014/main" id="{B81B705A-FDAB-4362-9830-A30AD198BB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4" name="Line 26">
                <a:extLst>
                  <a:ext uri="{FF2B5EF4-FFF2-40B4-BE49-F238E27FC236}">
                    <a16:creationId xmlns:a16="http://schemas.microsoft.com/office/drawing/2014/main" id="{2B560E52-0840-4635-891C-A378E3291B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5" name="Line 27">
                <a:extLst>
                  <a:ext uri="{FF2B5EF4-FFF2-40B4-BE49-F238E27FC236}">
                    <a16:creationId xmlns:a16="http://schemas.microsoft.com/office/drawing/2014/main" id="{561E271D-C35F-4764-8A91-D9D7DAB6DB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6" name="Line 28">
                <a:extLst>
                  <a:ext uri="{FF2B5EF4-FFF2-40B4-BE49-F238E27FC236}">
                    <a16:creationId xmlns:a16="http://schemas.microsoft.com/office/drawing/2014/main" id="{20CFB9B3-AA5E-455F-AB34-B25ECF29FB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7" name="Line 29">
                <a:extLst>
                  <a:ext uri="{FF2B5EF4-FFF2-40B4-BE49-F238E27FC236}">
                    <a16:creationId xmlns:a16="http://schemas.microsoft.com/office/drawing/2014/main" id="{60C165A4-F7C7-4FA7-B915-4D048941C5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8" name="Line 30">
                <a:extLst>
                  <a:ext uri="{FF2B5EF4-FFF2-40B4-BE49-F238E27FC236}">
                    <a16:creationId xmlns:a16="http://schemas.microsoft.com/office/drawing/2014/main" id="{A79177C9-7BFD-439D-99C1-940D4E7112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29" name="Line 31">
                <a:extLst>
                  <a:ext uri="{FF2B5EF4-FFF2-40B4-BE49-F238E27FC236}">
                    <a16:creationId xmlns:a16="http://schemas.microsoft.com/office/drawing/2014/main" id="{BA28464E-0D75-4F39-A0D8-DD7FF669E4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0" name="Line 32">
                <a:extLst>
                  <a:ext uri="{FF2B5EF4-FFF2-40B4-BE49-F238E27FC236}">
                    <a16:creationId xmlns:a16="http://schemas.microsoft.com/office/drawing/2014/main" id="{9B2DD181-8598-457D-9D40-FBB84D0D66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1" name="Line 33">
                <a:extLst>
                  <a:ext uri="{FF2B5EF4-FFF2-40B4-BE49-F238E27FC236}">
                    <a16:creationId xmlns:a16="http://schemas.microsoft.com/office/drawing/2014/main" id="{52CD17A2-B065-43B0-AE53-D30918A74D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2" name="Line 34">
                <a:extLst>
                  <a:ext uri="{FF2B5EF4-FFF2-40B4-BE49-F238E27FC236}">
                    <a16:creationId xmlns:a16="http://schemas.microsoft.com/office/drawing/2014/main" id="{51C9ED7C-B278-44EC-83DB-B51DB0ECB4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3" name="Line 35">
                <a:extLst>
                  <a:ext uri="{FF2B5EF4-FFF2-40B4-BE49-F238E27FC236}">
                    <a16:creationId xmlns:a16="http://schemas.microsoft.com/office/drawing/2014/main" id="{8F913CA9-D613-428B-8EBE-7D806C39B9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4" name="Line 36">
                <a:extLst>
                  <a:ext uri="{FF2B5EF4-FFF2-40B4-BE49-F238E27FC236}">
                    <a16:creationId xmlns:a16="http://schemas.microsoft.com/office/drawing/2014/main" id="{536D52F0-5EEB-43FA-87C4-1F93323614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5" name="Line 37">
                <a:extLst>
                  <a:ext uri="{FF2B5EF4-FFF2-40B4-BE49-F238E27FC236}">
                    <a16:creationId xmlns:a16="http://schemas.microsoft.com/office/drawing/2014/main" id="{46144E4B-BDA3-41DE-8637-FB8F9B5A91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6" name="Line 38">
                <a:extLst>
                  <a:ext uri="{FF2B5EF4-FFF2-40B4-BE49-F238E27FC236}">
                    <a16:creationId xmlns:a16="http://schemas.microsoft.com/office/drawing/2014/main" id="{235F4D73-B19D-4FA8-8617-E46AFBCC66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7" name="Line 39">
                <a:extLst>
                  <a:ext uri="{FF2B5EF4-FFF2-40B4-BE49-F238E27FC236}">
                    <a16:creationId xmlns:a16="http://schemas.microsoft.com/office/drawing/2014/main" id="{B41773A1-D4AA-485C-A171-0FF08E715A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38" name="Oval 42">
                <a:extLst>
                  <a:ext uri="{FF2B5EF4-FFF2-40B4-BE49-F238E27FC236}">
                    <a16:creationId xmlns:a16="http://schemas.microsoft.com/office/drawing/2014/main" id="{3BB46E84-9A92-4435-B1D7-74E46A5F12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39" name="Oval 43">
                <a:extLst>
                  <a:ext uri="{FF2B5EF4-FFF2-40B4-BE49-F238E27FC236}">
                    <a16:creationId xmlns:a16="http://schemas.microsoft.com/office/drawing/2014/main" id="{313E7BFF-0FB7-44A9-8AC1-EECA418FF8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40" name="Oval 44">
                <a:extLst>
                  <a:ext uri="{FF2B5EF4-FFF2-40B4-BE49-F238E27FC236}">
                    <a16:creationId xmlns:a16="http://schemas.microsoft.com/office/drawing/2014/main" id="{689F11EB-5489-4BDE-89A1-178FBB1C45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41" name="Line 45">
                <a:extLst>
                  <a:ext uri="{FF2B5EF4-FFF2-40B4-BE49-F238E27FC236}">
                    <a16:creationId xmlns:a16="http://schemas.microsoft.com/office/drawing/2014/main" id="{B961E1B8-37DD-4411-AB4B-32FE58268B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42" name="Oval 46">
                <a:extLst>
                  <a:ext uri="{FF2B5EF4-FFF2-40B4-BE49-F238E27FC236}">
                    <a16:creationId xmlns:a16="http://schemas.microsoft.com/office/drawing/2014/main" id="{3447C228-9CAE-4B36-B3C4-850A1AD9B9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43" name="Oval 47">
                <a:extLst>
                  <a:ext uri="{FF2B5EF4-FFF2-40B4-BE49-F238E27FC236}">
                    <a16:creationId xmlns:a16="http://schemas.microsoft.com/office/drawing/2014/main" id="{1D0B4A79-97FD-42C0-8D88-225A7F76E4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44" name="Oval 48">
                <a:extLst>
                  <a:ext uri="{FF2B5EF4-FFF2-40B4-BE49-F238E27FC236}">
                    <a16:creationId xmlns:a16="http://schemas.microsoft.com/office/drawing/2014/main" id="{A75E5D7C-20C8-4EDC-93E6-651E7CEA75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45" name="Oval 49">
                <a:extLst>
                  <a:ext uri="{FF2B5EF4-FFF2-40B4-BE49-F238E27FC236}">
                    <a16:creationId xmlns:a16="http://schemas.microsoft.com/office/drawing/2014/main" id="{67F020C5-517F-4ACB-9153-3DA17ED76D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46" name="Oval 50">
                <a:extLst>
                  <a:ext uri="{FF2B5EF4-FFF2-40B4-BE49-F238E27FC236}">
                    <a16:creationId xmlns:a16="http://schemas.microsoft.com/office/drawing/2014/main" id="{093ABC6E-478B-4F4C-85DC-7F16600AE4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47" name="Oval 51">
                <a:extLst>
                  <a:ext uri="{FF2B5EF4-FFF2-40B4-BE49-F238E27FC236}">
                    <a16:creationId xmlns:a16="http://schemas.microsoft.com/office/drawing/2014/main" id="{8E7B88CB-CBF2-4373-A91B-0BDB01D12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48" name="Oval 52">
                <a:extLst>
                  <a:ext uri="{FF2B5EF4-FFF2-40B4-BE49-F238E27FC236}">
                    <a16:creationId xmlns:a16="http://schemas.microsoft.com/office/drawing/2014/main" id="{4631CB4D-DB42-496B-9D67-E2F2F4C539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49" name="Oval 53">
                <a:extLst>
                  <a:ext uri="{FF2B5EF4-FFF2-40B4-BE49-F238E27FC236}">
                    <a16:creationId xmlns:a16="http://schemas.microsoft.com/office/drawing/2014/main" id="{9047F123-5109-4C74-B484-592B1CA45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0" name="Oval 54">
                <a:extLst>
                  <a:ext uri="{FF2B5EF4-FFF2-40B4-BE49-F238E27FC236}">
                    <a16:creationId xmlns:a16="http://schemas.microsoft.com/office/drawing/2014/main" id="{72C06A3D-B1DF-41A2-85EB-20CA33CEAC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1" name="Oval 55">
                <a:extLst>
                  <a:ext uri="{FF2B5EF4-FFF2-40B4-BE49-F238E27FC236}">
                    <a16:creationId xmlns:a16="http://schemas.microsoft.com/office/drawing/2014/main" id="{B495AEF5-6329-4EE1-86D4-79B4806B6A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2" name="Oval 57">
                <a:extLst>
                  <a:ext uri="{FF2B5EF4-FFF2-40B4-BE49-F238E27FC236}">
                    <a16:creationId xmlns:a16="http://schemas.microsoft.com/office/drawing/2014/main" id="{7101A671-45D7-4EFF-8C56-6EEA8984E3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3" name="Oval 58">
                <a:extLst>
                  <a:ext uri="{FF2B5EF4-FFF2-40B4-BE49-F238E27FC236}">
                    <a16:creationId xmlns:a16="http://schemas.microsoft.com/office/drawing/2014/main" id="{7DE022E3-0E02-400D-916C-E4E1645A8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4" name="Oval 59">
                <a:extLst>
                  <a:ext uri="{FF2B5EF4-FFF2-40B4-BE49-F238E27FC236}">
                    <a16:creationId xmlns:a16="http://schemas.microsoft.com/office/drawing/2014/main" id="{C7B55C84-F9BB-4AA0-884B-5BCCD1D7D6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5" name="Oval 60">
                <a:extLst>
                  <a:ext uri="{FF2B5EF4-FFF2-40B4-BE49-F238E27FC236}">
                    <a16:creationId xmlns:a16="http://schemas.microsoft.com/office/drawing/2014/main" id="{3FD80221-0E04-4567-B3C8-3CD958AD7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6" name="Oval 61">
                <a:extLst>
                  <a:ext uri="{FF2B5EF4-FFF2-40B4-BE49-F238E27FC236}">
                    <a16:creationId xmlns:a16="http://schemas.microsoft.com/office/drawing/2014/main" id="{11AD3AB9-6117-41D1-979B-E471954A12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7" name="Oval 62">
                <a:extLst>
                  <a:ext uri="{FF2B5EF4-FFF2-40B4-BE49-F238E27FC236}">
                    <a16:creationId xmlns:a16="http://schemas.microsoft.com/office/drawing/2014/main" id="{EAB85AC5-1E93-4F2B-BB9C-2C064DDCA9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8" name="Oval 63">
                <a:extLst>
                  <a:ext uri="{FF2B5EF4-FFF2-40B4-BE49-F238E27FC236}">
                    <a16:creationId xmlns:a16="http://schemas.microsoft.com/office/drawing/2014/main" id="{EED72151-7CED-4FE2-844C-D5CCD8DC8D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59" name="Oval 64">
                <a:extLst>
                  <a:ext uri="{FF2B5EF4-FFF2-40B4-BE49-F238E27FC236}">
                    <a16:creationId xmlns:a16="http://schemas.microsoft.com/office/drawing/2014/main" id="{E64E2ADC-5FBB-43B1-804A-BAA5F882B3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60" name="Oval 65">
                <a:extLst>
                  <a:ext uri="{FF2B5EF4-FFF2-40B4-BE49-F238E27FC236}">
                    <a16:creationId xmlns:a16="http://schemas.microsoft.com/office/drawing/2014/main" id="{FEEDC89C-E2BB-4D12-8028-59725BF734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61" name="Oval 66">
                <a:extLst>
                  <a:ext uri="{FF2B5EF4-FFF2-40B4-BE49-F238E27FC236}">
                    <a16:creationId xmlns:a16="http://schemas.microsoft.com/office/drawing/2014/main" id="{B7496A33-B869-475F-9506-5B9760EFD7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62" name="Oval 68">
                <a:extLst>
                  <a:ext uri="{FF2B5EF4-FFF2-40B4-BE49-F238E27FC236}">
                    <a16:creationId xmlns:a16="http://schemas.microsoft.com/office/drawing/2014/main" id="{36DB2123-55FB-4E6A-A850-D6943EABEB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63" name="Oval 70">
                <a:extLst>
                  <a:ext uri="{FF2B5EF4-FFF2-40B4-BE49-F238E27FC236}">
                    <a16:creationId xmlns:a16="http://schemas.microsoft.com/office/drawing/2014/main" id="{6A7239E5-2DE0-4A8A-BCBB-19177F5AAB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64" name="Line 71">
                <a:extLst>
                  <a:ext uri="{FF2B5EF4-FFF2-40B4-BE49-F238E27FC236}">
                    <a16:creationId xmlns:a16="http://schemas.microsoft.com/office/drawing/2014/main" id="{7EF1BFF4-CC58-481F-9807-36601C6D0D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665" name="Oval 72">
                <a:extLst>
                  <a:ext uri="{FF2B5EF4-FFF2-40B4-BE49-F238E27FC236}">
                    <a16:creationId xmlns:a16="http://schemas.microsoft.com/office/drawing/2014/main" id="{1C4D97DA-B98E-4CC1-9458-2F5443EAFF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66" name="Oval 73">
                <a:extLst>
                  <a:ext uri="{FF2B5EF4-FFF2-40B4-BE49-F238E27FC236}">
                    <a16:creationId xmlns:a16="http://schemas.microsoft.com/office/drawing/2014/main" id="{1CEACB20-3941-4F90-9A67-196CB2561E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67" name="Oval 74">
                <a:extLst>
                  <a:ext uri="{FF2B5EF4-FFF2-40B4-BE49-F238E27FC236}">
                    <a16:creationId xmlns:a16="http://schemas.microsoft.com/office/drawing/2014/main" id="{447B3A6A-F76F-40FF-AE19-DB55035D84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68" name="Oval 75">
                <a:extLst>
                  <a:ext uri="{FF2B5EF4-FFF2-40B4-BE49-F238E27FC236}">
                    <a16:creationId xmlns:a16="http://schemas.microsoft.com/office/drawing/2014/main" id="{E86FFA7B-C167-4D05-9D8B-06AF9DD1D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69" name="Oval 76">
                <a:extLst>
                  <a:ext uri="{FF2B5EF4-FFF2-40B4-BE49-F238E27FC236}">
                    <a16:creationId xmlns:a16="http://schemas.microsoft.com/office/drawing/2014/main" id="{E076073B-5AA2-44E5-8328-50BE9FEFD0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70" name="Oval 69">
                <a:extLst>
                  <a:ext uri="{FF2B5EF4-FFF2-40B4-BE49-F238E27FC236}">
                    <a16:creationId xmlns:a16="http://schemas.microsoft.com/office/drawing/2014/main" id="{8712B32E-A944-4D39-B81E-D65770C112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6534" name="组合 172">
              <a:extLst>
                <a:ext uri="{FF2B5EF4-FFF2-40B4-BE49-F238E27FC236}">
                  <a16:creationId xmlns:a16="http://schemas.microsoft.com/office/drawing/2014/main" id="{F7BC6179-93D2-4879-85D9-0084D99ABB89}"/>
                </a:ext>
              </a:extLst>
            </p:cNvPr>
            <p:cNvGrpSpPr>
              <a:grpSpLocks/>
            </p:cNvGrpSpPr>
            <p:nvPr/>
          </p:nvGrpSpPr>
          <p:grpSpPr bwMode="auto">
            <a:xfrm rot="-3775067">
              <a:off x="170519" y="183806"/>
              <a:ext cx="2786247" cy="2773758"/>
              <a:chOff x="0" y="0"/>
              <a:chExt cx="4249738" cy="4230688"/>
            </a:xfrm>
          </p:grpSpPr>
          <p:sp>
            <p:nvSpPr>
              <p:cNvPr id="16535" name="Freeform 5">
                <a:extLst>
                  <a:ext uri="{FF2B5EF4-FFF2-40B4-BE49-F238E27FC236}">
                    <a16:creationId xmlns:a16="http://schemas.microsoft.com/office/drawing/2014/main" id="{89895C13-995C-4448-9B17-B4191C093E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6" name="Line 6">
                <a:extLst>
                  <a:ext uri="{FF2B5EF4-FFF2-40B4-BE49-F238E27FC236}">
                    <a16:creationId xmlns:a16="http://schemas.microsoft.com/office/drawing/2014/main" id="{29678C61-34E4-4C8E-B708-522D1DE0FA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7" name="Line 7">
                <a:extLst>
                  <a:ext uri="{FF2B5EF4-FFF2-40B4-BE49-F238E27FC236}">
                    <a16:creationId xmlns:a16="http://schemas.microsoft.com/office/drawing/2014/main" id="{C44FB8B2-5CDF-41A0-8B0E-2C40CD7450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8" name="Line 8">
                <a:extLst>
                  <a:ext uri="{FF2B5EF4-FFF2-40B4-BE49-F238E27FC236}">
                    <a16:creationId xmlns:a16="http://schemas.microsoft.com/office/drawing/2014/main" id="{8415772F-86F7-4D01-863C-57B36C97FD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39" name="Line 9">
                <a:extLst>
                  <a:ext uri="{FF2B5EF4-FFF2-40B4-BE49-F238E27FC236}">
                    <a16:creationId xmlns:a16="http://schemas.microsoft.com/office/drawing/2014/main" id="{98F137F4-413D-4963-BB14-77974C29A85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0" name="Line 10">
                <a:extLst>
                  <a:ext uri="{FF2B5EF4-FFF2-40B4-BE49-F238E27FC236}">
                    <a16:creationId xmlns:a16="http://schemas.microsoft.com/office/drawing/2014/main" id="{B71B6DCE-AC39-413D-9502-F7AC021B5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1" name="Line 11">
                <a:extLst>
                  <a:ext uri="{FF2B5EF4-FFF2-40B4-BE49-F238E27FC236}">
                    <a16:creationId xmlns:a16="http://schemas.microsoft.com/office/drawing/2014/main" id="{8907D9FC-0D6E-4C0E-97E1-9DD6984522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2" name="Line 12">
                <a:extLst>
                  <a:ext uri="{FF2B5EF4-FFF2-40B4-BE49-F238E27FC236}">
                    <a16:creationId xmlns:a16="http://schemas.microsoft.com/office/drawing/2014/main" id="{DDC4CBD9-6048-4167-9D8F-6C7C271780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3" name="Line 13">
                <a:extLst>
                  <a:ext uri="{FF2B5EF4-FFF2-40B4-BE49-F238E27FC236}">
                    <a16:creationId xmlns:a16="http://schemas.microsoft.com/office/drawing/2014/main" id="{698B4123-5C8F-4F8B-92BB-FD0732D8C9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4" name="Line 14">
                <a:extLst>
                  <a:ext uri="{FF2B5EF4-FFF2-40B4-BE49-F238E27FC236}">
                    <a16:creationId xmlns:a16="http://schemas.microsoft.com/office/drawing/2014/main" id="{818199C3-50CC-46FE-B38D-0DAAD3E610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5" name="Line 15">
                <a:extLst>
                  <a:ext uri="{FF2B5EF4-FFF2-40B4-BE49-F238E27FC236}">
                    <a16:creationId xmlns:a16="http://schemas.microsoft.com/office/drawing/2014/main" id="{ECB01A8F-3371-4366-B8AE-3056E4DED9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6" name="Line 16">
                <a:extLst>
                  <a:ext uri="{FF2B5EF4-FFF2-40B4-BE49-F238E27FC236}">
                    <a16:creationId xmlns:a16="http://schemas.microsoft.com/office/drawing/2014/main" id="{2DBEA74B-96CA-4073-863C-79EB3E72D09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7" name="Line 17">
                <a:extLst>
                  <a:ext uri="{FF2B5EF4-FFF2-40B4-BE49-F238E27FC236}">
                    <a16:creationId xmlns:a16="http://schemas.microsoft.com/office/drawing/2014/main" id="{9E873C21-808D-4D3B-88C4-23D304D0BA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8" name="Line 18">
                <a:extLst>
                  <a:ext uri="{FF2B5EF4-FFF2-40B4-BE49-F238E27FC236}">
                    <a16:creationId xmlns:a16="http://schemas.microsoft.com/office/drawing/2014/main" id="{481960ED-9863-4F02-AF33-4F07E989C6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49" name="Line 19">
                <a:extLst>
                  <a:ext uri="{FF2B5EF4-FFF2-40B4-BE49-F238E27FC236}">
                    <a16:creationId xmlns:a16="http://schemas.microsoft.com/office/drawing/2014/main" id="{21EC0E30-26F7-41E1-A2F9-AB67B07A34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0" name="Line 20">
                <a:extLst>
                  <a:ext uri="{FF2B5EF4-FFF2-40B4-BE49-F238E27FC236}">
                    <a16:creationId xmlns:a16="http://schemas.microsoft.com/office/drawing/2014/main" id="{F8327C78-2DC3-4A03-8548-2908B20B43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1" name="Line 21">
                <a:extLst>
                  <a:ext uri="{FF2B5EF4-FFF2-40B4-BE49-F238E27FC236}">
                    <a16:creationId xmlns:a16="http://schemas.microsoft.com/office/drawing/2014/main" id="{65537ACA-0780-4980-AE59-CAB97A1F78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2" name="Line 22">
                <a:extLst>
                  <a:ext uri="{FF2B5EF4-FFF2-40B4-BE49-F238E27FC236}">
                    <a16:creationId xmlns:a16="http://schemas.microsoft.com/office/drawing/2014/main" id="{9254ED30-D6D8-4BCB-BA53-41822D812C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3" name="Line 23">
                <a:extLst>
                  <a:ext uri="{FF2B5EF4-FFF2-40B4-BE49-F238E27FC236}">
                    <a16:creationId xmlns:a16="http://schemas.microsoft.com/office/drawing/2014/main" id="{BA9B8132-9C91-4706-9A9F-7F4D5C69A1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4" name="Line 24">
                <a:extLst>
                  <a:ext uri="{FF2B5EF4-FFF2-40B4-BE49-F238E27FC236}">
                    <a16:creationId xmlns:a16="http://schemas.microsoft.com/office/drawing/2014/main" id="{EC4B9D58-32B3-4091-A9D1-4D78C7D99E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5" name="Line 25">
                <a:extLst>
                  <a:ext uri="{FF2B5EF4-FFF2-40B4-BE49-F238E27FC236}">
                    <a16:creationId xmlns:a16="http://schemas.microsoft.com/office/drawing/2014/main" id="{C9D0026F-CC7A-4476-8F3B-77E4A6407E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6" name="Line 26">
                <a:extLst>
                  <a:ext uri="{FF2B5EF4-FFF2-40B4-BE49-F238E27FC236}">
                    <a16:creationId xmlns:a16="http://schemas.microsoft.com/office/drawing/2014/main" id="{9C251E60-7B5C-4122-BD2E-145B2494BD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7" name="Line 27">
                <a:extLst>
                  <a:ext uri="{FF2B5EF4-FFF2-40B4-BE49-F238E27FC236}">
                    <a16:creationId xmlns:a16="http://schemas.microsoft.com/office/drawing/2014/main" id="{8CE86B4E-57A3-4248-99E6-413992A327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8" name="Line 28">
                <a:extLst>
                  <a:ext uri="{FF2B5EF4-FFF2-40B4-BE49-F238E27FC236}">
                    <a16:creationId xmlns:a16="http://schemas.microsoft.com/office/drawing/2014/main" id="{E0DA3114-4508-4F45-A5FA-005D51B76A5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59" name="Line 29">
                <a:extLst>
                  <a:ext uri="{FF2B5EF4-FFF2-40B4-BE49-F238E27FC236}">
                    <a16:creationId xmlns:a16="http://schemas.microsoft.com/office/drawing/2014/main" id="{F0633119-3F9A-4C77-B200-0F4C11E26B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0" name="Line 30">
                <a:extLst>
                  <a:ext uri="{FF2B5EF4-FFF2-40B4-BE49-F238E27FC236}">
                    <a16:creationId xmlns:a16="http://schemas.microsoft.com/office/drawing/2014/main" id="{F1F01C3C-B636-4644-901F-846EAFDB57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1" name="Line 31">
                <a:extLst>
                  <a:ext uri="{FF2B5EF4-FFF2-40B4-BE49-F238E27FC236}">
                    <a16:creationId xmlns:a16="http://schemas.microsoft.com/office/drawing/2014/main" id="{7D7B6DEC-B9FC-4665-99B7-09116AD5D0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2" name="Line 32">
                <a:extLst>
                  <a:ext uri="{FF2B5EF4-FFF2-40B4-BE49-F238E27FC236}">
                    <a16:creationId xmlns:a16="http://schemas.microsoft.com/office/drawing/2014/main" id="{459DB901-FFEF-4BE6-B2C8-C4A57466F7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3" name="Line 33">
                <a:extLst>
                  <a:ext uri="{FF2B5EF4-FFF2-40B4-BE49-F238E27FC236}">
                    <a16:creationId xmlns:a16="http://schemas.microsoft.com/office/drawing/2014/main" id="{CF1B5349-59CD-4F2B-AE7B-EF685744BD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4" name="Line 34">
                <a:extLst>
                  <a:ext uri="{FF2B5EF4-FFF2-40B4-BE49-F238E27FC236}">
                    <a16:creationId xmlns:a16="http://schemas.microsoft.com/office/drawing/2014/main" id="{D52923A9-184F-4489-ACC7-57C6649CD8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5" name="Line 35">
                <a:extLst>
                  <a:ext uri="{FF2B5EF4-FFF2-40B4-BE49-F238E27FC236}">
                    <a16:creationId xmlns:a16="http://schemas.microsoft.com/office/drawing/2014/main" id="{E0A98AAB-F053-4B01-9D51-25E30A3B555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6" name="Line 36">
                <a:extLst>
                  <a:ext uri="{FF2B5EF4-FFF2-40B4-BE49-F238E27FC236}">
                    <a16:creationId xmlns:a16="http://schemas.microsoft.com/office/drawing/2014/main" id="{3F7A4390-6211-4218-A9A8-7DE267FD73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7" name="Line 37">
                <a:extLst>
                  <a:ext uri="{FF2B5EF4-FFF2-40B4-BE49-F238E27FC236}">
                    <a16:creationId xmlns:a16="http://schemas.microsoft.com/office/drawing/2014/main" id="{C8C66B25-9A1A-40D5-ACD4-52136FB75D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8" name="Line 38">
                <a:extLst>
                  <a:ext uri="{FF2B5EF4-FFF2-40B4-BE49-F238E27FC236}">
                    <a16:creationId xmlns:a16="http://schemas.microsoft.com/office/drawing/2014/main" id="{BEB4C9E9-B677-4EC4-8425-4F685236B3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69" name="Line 39">
                <a:extLst>
                  <a:ext uri="{FF2B5EF4-FFF2-40B4-BE49-F238E27FC236}">
                    <a16:creationId xmlns:a16="http://schemas.microsoft.com/office/drawing/2014/main" id="{26B4C914-D5DB-4A69-A8DA-B707F66AE37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0" name="Oval 42">
                <a:extLst>
                  <a:ext uri="{FF2B5EF4-FFF2-40B4-BE49-F238E27FC236}">
                    <a16:creationId xmlns:a16="http://schemas.microsoft.com/office/drawing/2014/main" id="{7CB8A179-DB13-4F06-B8C0-A216D09530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71" name="Oval 43">
                <a:extLst>
                  <a:ext uri="{FF2B5EF4-FFF2-40B4-BE49-F238E27FC236}">
                    <a16:creationId xmlns:a16="http://schemas.microsoft.com/office/drawing/2014/main" id="{59C3ADE8-2C01-4A98-9CBD-0A33856361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72" name="Oval 44">
                <a:extLst>
                  <a:ext uri="{FF2B5EF4-FFF2-40B4-BE49-F238E27FC236}">
                    <a16:creationId xmlns:a16="http://schemas.microsoft.com/office/drawing/2014/main" id="{871EB420-5733-478E-8F10-1C06758BFA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73" name="Line 45">
                <a:extLst>
                  <a:ext uri="{FF2B5EF4-FFF2-40B4-BE49-F238E27FC236}">
                    <a16:creationId xmlns:a16="http://schemas.microsoft.com/office/drawing/2014/main" id="{4395FB4A-FEF2-44AF-B445-F68B616E1AF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74" name="Oval 46">
                <a:extLst>
                  <a:ext uri="{FF2B5EF4-FFF2-40B4-BE49-F238E27FC236}">
                    <a16:creationId xmlns:a16="http://schemas.microsoft.com/office/drawing/2014/main" id="{867AFFDC-6B6E-4455-AB0F-CA60F25C96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75" name="Oval 47">
                <a:extLst>
                  <a:ext uri="{FF2B5EF4-FFF2-40B4-BE49-F238E27FC236}">
                    <a16:creationId xmlns:a16="http://schemas.microsoft.com/office/drawing/2014/main" id="{BDF869EF-88B6-4D7F-8018-489016E2C0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76" name="Oval 48">
                <a:extLst>
                  <a:ext uri="{FF2B5EF4-FFF2-40B4-BE49-F238E27FC236}">
                    <a16:creationId xmlns:a16="http://schemas.microsoft.com/office/drawing/2014/main" id="{5C098367-DFDD-44D1-B41D-908A1F7023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77" name="Oval 49">
                <a:extLst>
                  <a:ext uri="{FF2B5EF4-FFF2-40B4-BE49-F238E27FC236}">
                    <a16:creationId xmlns:a16="http://schemas.microsoft.com/office/drawing/2014/main" id="{7EFA359A-11F5-4B16-82D0-8C98F415E8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78" name="Oval 50">
                <a:extLst>
                  <a:ext uri="{FF2B5EF4-FFF2-40B4-BE49-F238E27FC236}">
                    <a16:creationId xmlns:a16="http://schemas.microsoft.com/office/drawing/2014/main" id="{FCA5875D-7A4A-4D90-9DEA-42436880AC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79" name="Oval 51">
                <a:extLst>
                  <a:ext uri="{FF2B5EF4-FFF2-40B4-BE49-F238E27FC236}">
                    <a16:creationId xmlns:a16="http://schemas.microsoft.com/office/drawing/2014/main" id="{01DD570C-158E-4E92-A43A-2CE064EC0B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0" name="Oval 52">
                <a:extLst>
                  <a:ext uri="{FF2B5EF4-FFF2-40B4-BE49-F238E27FC236}">
                    <a16:creationId xmlns:a16="http://schemas.microsoft.com/office/drawing/2014/main" id="{C287A055-45AD-4624-BAF4-2A6C37B049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1" name="Oval 53">
                <a:extLst>
                  <a:ext uri="{FF2B5EF4-FFF2-40B4-BE49-F238E27FC236}">
                    <a16:creationId xmlns:a16="http://schemas.microsoft.com/office/drawing/2014/main" id="{50F25004-F59C-4E51-9215-8E52FC9E6E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2" name="Oval 54">
                <a:extLst>
                  <a:ext uri="{FF2B5EF4-FFF2-40B4-BE49-F238E27FC236}">
                    <a16:creationId xmlns:a16="http://schemas.microsoft.com/office/drawing/2014/main" id="{98236890-D47F-48F9-A235-0EEB9022D4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3" name="Oval 55">
                <a:extLst>
                  <a:ext uri="{FF2B5EF4-FFF2-40B4-BE49-F238E27FC236}">
                    <a16:creationId xmlns:a16="http://schemas.microsoft.com/office/drawing/2014/main" id="{3BB73206-0F72-43F3-AD07-8E7CCCDFB1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4" name="Oval 57">
                <a:extLst>
                  <a:ext uri="{FF2B5EF4-FFF2-40B4-BE49-F238E27FC236}">
                    <a16:creationId xmlns:a16="http://schemas.microsoft.com/office/drawing/2014/main" id="{43F34424-9CF9-4884-AC6B-2544A8C44C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5" name="Oval 58">
                <a:extLst>
                  <a:ext uri="{FF2B5EF4-FFF2-40B4-BE49-F238E27FC236}">
                    <a16:creationId xmlns:a16="http://schemas.microsoft.com/office/drawing/2014/main" id="{6F47AC86-1B76-4B1A-B83D-5D1CA0BEE1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6" name="Oval 59">
                <a:extLst>
                  <a:ext uri="{FF2B5EF4-FFF2-40B4-BE49-F238E27FC236}">
                    <a16:creationId xmlns:a16="http://schemas.microsoft.com/office/drawing/2014/main" id="{4B6A44DE-96B8-4F8C-A101-441D6BBACD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7" name="Oval 60">
                <a:extLst>
                  <a:ext uri="{FF2B5EF4-FFF2-40B4-BE49-F238E27FC236}">
                    <a16:creationId xmlns:a16="http://schemas.microsoft.com/office/drawing/2014/main" id="{A596244B-8E17-4D87-9BFE-A0FC4EEC21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8" name="Oval 61">
                <a:extLst>
                  <a:ext uri="{FF2B5EF4-FFF2-40B4-BE49-F238E27FC236}">
                    <a16:creationId xmlns:a16="http://schemas.microsoft.com/office/drawing/2014/main" id="{2D50BC5F-9174-4F98-A33A-2E1CF2B2EF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89" name="Oval 62">
                <a:extLst>
                  <a:ext uri="{FF2B5EF4-FFF2-40B4-BE49-F238E27FC236}">
                    <a16:creationId xmlns:a16="http://schemas.microsoft.com/office/drawing/2014/main" id="{5D7FBC12-5E72-40C6-A514-9D30A5F61C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90" name="Oval 63">
                <a:extLst>
                  <a:ext uri="{FF2B5EF4-FFF2-40B4-BE49-F238E27FC236}">
                    <a16:creationId xmlns:a16="http://schemas.microsoft.com/office/drawing/2014/main" id="{757E1CEF-EA78-4D92-B355-71C3BA02E9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91" name="Oval 64">
                <a:extLst>
                  <a:ext uri="{FF2B5EF4-FFF2-40B4-BE49-F238E27FC236}">
                    <a16:creationId xmlns:a16="http://schemas.microsoft.com/office/drawing/2014/main" id="{64A32A38-17CB-4FD7-BB35-D35B585317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92" name="Oval 65">
                <a:extLst>
                  <a:ext uri="{FF2B5EF4-FFF2-40B4-BE49-F238E27FC236}">
                    <a16:creationId xmlns:a16="http://schemas.microsoft.com/office/drawing/2014/main" id="{4F96E936-51EE-4F0F-8FE4-EF9F676B70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93" name="Oval 66">
                <a:extLst>
                  <a:ext uri="{FF2B5EF4-FFF2-40B4-BE49-F238E27FC236}">
                    <a16:creationId xmlns:a16="http://schemas.microsoft.com/office/drawing/2014/main" id="{FCA416D9-E21B-4069-8EFA-E7CFA7B820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94" name="Oval 68">
                <a:extLst>
                  <a:ext uri="{FF2B5EF4-FFF2-40B4-BE49-F238E27FC236}">
                    <a16:creationId xmlns:a16="http://schemas.microsoft.com/office/drawing/2014/main" id="{AA60778A-FE46-4414-B8A6-A320EDCE9B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95" name="Oval 70">
                <a:extLst>
                  <a:ext uri="{FF2B5EF4-FFF2-40B4-BE49-F238E27FC236}">
                    <a16:creationId xmlns:a16="http://schemas.microsoft.com/office/drawing/2014/main" id="{D715C13C-7D8E-48FB-B5EB-50E3BB61FC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96" name="Line 71">
                <a:extLst>
                  <a:ext uri="{FF2B5EF4-FFF2-40B4-BE49-F238E27FC236}">
                    <a16:creationId xmlns:a16="http://schemas.microsoft.com/office/drawing/2014/main" id="{D3F03E9C-953D-4CB1-8871-4DEAD48712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97" name="Oval 72">
                <a:extLst>
                  <a:ext uri="{FF2B5EF4-FFF2-40B4-BE49-F238E27FC236}">
                    <a16:creationId xmlns:a16="http://schemas.microsoft.com/office/drawing/2014/main" id="{11B7BA6E-45F0-43D1-8E3E-FD7486562D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98" name="Oval 73">
                <a:extLst>
                  <a:ext uri="{FF2B5EF4-FFF2-40B4-BE49-F238E27FC236}">
                    <a16:creationId xmlns:a16="http://schemas.microsoft.com/office/drawing/2014/main" id="{4E610E5C-28FB-47E4-8A0F-883A1B2CD8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99" name="Oval 74">
                <a:extLst>
                  <a:ext uri="{FF2B5EF4-FFF2-40B4-BE49-F238E27FC236}">
                    <a16:creationId xmlns:a16="http://schemas.microsoft.com/office/drawing/2014/main" id="{25273FA2-325C-4672-A153-5D51F2E79D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00" name="Oval 75">
                <a:extLst>
                  <a:ext uri="{FF2B5EF4-FFF2-40B4-BE49-F238E27FC236}">
                    <a16:creationId xmlns:a16="http://schemas.microsoft.com/office/drawing/2014/main" id="{6459E136-06CA-4C57-9CE7-67252CD278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01" name="Oval 76">
                <a:extLst>
                  <a:ext uri="{FF2B5EF4-FFF2-40B4-BE49-F238E27FC236}">
                    <a16:creationId xmlns:a16="http://schemas.microsoft.com/office/drawing/2014/main" id="{7FFFAE6B-C112-4076-9F5E-64416D2FE9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602" name="Oval 69">
                <a:extLst>
                  <a:ext uri="{FF2B5EF4-FFF2-40B4-BE49-F238E27FC236}">
                    <a16:creationId xmlns:a16="http://schemas.microsoft.com/office/drawing/2014/main" id="{02C421B9-5257-4FB7-B55B-3B655F51C5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4385" name="组合 309">
            <a:extLst>
              <a:ext uri="{FF2B5EF4-FFF2-40B4-BE49-F238E27FC236}">
                <a16:creationId xmlns:a16="http://schemas.microsoft.com/office/drawing/2014/main" id="{D9A1E265-E497-480B-B696-871F4D457667}"/>
              </a:ext>
            </a:extLst>
          </p:cNvPr>
          <p:cNvGrpSpPr>
            <a:grpSpLocks/>
          </p:cNvGrpSpPr>
          <p:nvPr/>
        </p:nvGrpSpPr>
        <p:grpSpPr bwMode="auto">
          <a:xfrm>
            <a:off x="8128000" y="2338388"/>
            <a:ext cx="2112963" cy="2112962"/>
            <a:chOff x="0" y="0"/>
            <a:chExt cx="3127289" cy="3141371"/>
          </a:xfrm>
        </p:grpSpPr>
        <p:grpSp>
          <p:nvGrpSpPr>
            <p:cNvPr id="16395" name="组合 310">
              <a:extLst>
                <a:ext uri="{FF2B5EF4-FFF2-40B4-BE49-F238E27FC236}">
                  <a16:creationId xmlns:a16="http://schemas.microsoft.com/office/drawing/2014/main" id="{FB80D2E2-BA44-43F2-81C5-89C557B83DD4}"/>
                </a:ext>
              </a:extLst>
            </p:cNvPr>
            <p:cNvGrpSpPr>
              <a:grpSpLocks/>
            </p:cNvGrpSpPr>
            <p:nvPr/>
          </p:nvGrpSpPr>
          <p:grpSpPr bwMode="auto">
            <a:xfrm rot="4947725">
              <a:off x="-7041" y="7041"/>
              <a:ext cx="3141371" cy="3127289"/>
              <a:chOff x="0" y="0"/>
              <a:chExt cx="4249738" cy="4230688"/>
            </a:xfrm>
          </p:grpSpPr>
          <p:sp>
            <p:nvSpPr>
              <p:cNvPr id="16465" name="Freeform 5">
                <a:extLst>
                  <a:ext uri="{FF2B5EF4-FFF2-40B4-BE49-F238E27FC236}">
                    <a16:creationId xmlns:a16="http://schemas.microsoft.com/office/drawing/2014/main" id="{4480D2DA-6482-4327-BF19-0D5113A84B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6" name="Line 6">
                <a:extLst>
                  <a:ext uri="{FF2B5EF4-FFF2-40B4-BE49-F238E27FC236}">
                    <a16:creationId xmlns:a16="http://schemas.microsoft.com/office/drawing/2014/main" id="{03DDD0C5-1642-45A1-B2BA-239A7D8BD1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7" name="Line 7">
                <a:extLst>
                  <a:ext uri="{FF2B5EF4-FFF2-40B4-BE49-F238E27FC236}">
                    <a16:creationId xmlns:a16="http://schemas.microsoft.com/office/drawing/2014/main" id="{D440C2DE-59CA-4D21-809B-D88A2D42F8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8" name="Line 8">
                <a:extLst>
                  <a:ext uri="{FF2B5EF4-FFF2-40B4-BE49-F238E27FC236}">
                    <a16:creationId xmlns:a16="http://schemas.microsoft.com/office/drawing/2014/main" id="{8626EE4E-5133-4FAC-ACAD-36C9F1CE7BB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69" name="Line 9">
                <a:extLst>
                  <a:ext uri="{FF2B5EF4-FFF2-40B4-BE49-F238E27FC236}">
                    <a16:creationId xmlns:a16="http://schemas.microsoft.com/office/drawing/2014/main" id="{AE4C6F45-1297-4767-8931-AE534E5C3B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0" name="Line 10">
                <a:extLst>
                  <a:ext uri="{FF2B5EF4-FFF2-40B4-BE49-F238E27FC236}">
                    <a16:creationId xmlns:a16="http://schemas.microsoft.com/office/drawing/2014/main" id="{626C3F10-8219-4E0C-8445-AA93FE98B1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1" name="Line 11">
                <a:extLst>
                  <a:ext uri="{FF2B5EF4-FFF2-40B4-BE49-F238E27FC236}">
                    <a16:creationId xmlns:a16="http://schemas.microsoft.com/office/drawing/2014/main" id="{E859CC03-0D7D-45F2-AB9F-14D4D13A02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2" name="Line 12">
                <a:extLst>
                  <a:ext uri="{FF2B5EF4-FFF2-40B4-BE49-F238E27FC236}">
                    <a16:creationId xmlns:a16="http://schemas.microsoft.com/office/drawing/2014/main" id="{56F5AF63-B85E-4364-BBE7-6DB959CDB7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3" name="Line 13">
                <a:extLst>
                  <a:ext uri="{FF2B5EF4-FFF2-40B4-BE49-F238E27FC236}">
                    <a16:creationId xmlns:a16="http://schemas.microsoft.com/office/drawing/2014/main" id="{120F5FA3-A404-4291-AEB8-0FBED23255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4" name="Line 14">
                <a:extLst>
                  <a:ext uri="{FF2B5EF4-FFF2-40B4-BE49-F238E27FC236}">
                    <a16:creationId xmlns:a16="http://schemas.microsoft.com/office/drawing/2014/main" id="{2DCB58BD-5A4D-4920-81E2-FE92B315D4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5" name="Line 15">
                <a:extLst>
                  <a:ext uri="{FF2B5EF4-FFF2-40B4-BE49-F238E27FC236}">
                    <a16:creationId xmlns:a16="http://schemas.microsoft.com/office/drawing/2014/main" id="{2157B96D-EA8B-4D4A-BA4B-49D41EAE24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6" name="Line 16">
                <a:extLst>
                  <a:ext uri="{FF2B5EF4-FFF2-40B4-BE49-F238E27FC236}">
                    <a16:creationId xmlns:a16="http://schemas.microsoft.com/office/drawing/2014/main" id="{347999D2-2363-4C00-8E1B-60A779F6E0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7" name="Line 17">
                <a:extLst>
                  <a:ext uri="{FF2B5EF4-FFF2-40B4-BE49-F238E27FC236}">
                    <a16:creationId xmlns:a16="http://schemas.microsoft.com/office/drawing/2014/main" id="{88E77789-9620-4A03-A9F0-DC0F0F0648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8" name="Line 18">
                <a:extLst>
                  <a:ext uri="{FF2B5EF4-FFF2-40B4-BE49-F238E27FC236}">
                    <a16:creationId xmlns:a16="http://schemas.microsoft.com/office/drawing/2014/main" id="{177074B4-ABB8-4711-AE58-9042D89D8C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79" name="Line 19">
                <a:extLst>
                  <a:ext uri="{FF2B5EF4-FFF2-40B4-BE49-F238E27FC236}">
                    <a16:creationId xmlns:a16="http://schemas.microsoft.com/office/drawing/2014/main" id="{2832E010-7FC6-49A6-AAC8-12779F9DEE5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0" name="Line 20">
                <a:extLst>
                  <a:ext uri="{FF2B5EF4-FFF2-40B4-BE49-F238E27FC236}">
                    <a16:creationId xmlns:a16="http://schemas.microsoft.com/office/drawing/2014/main" id="{898A302F-30E9-4A25-8600-90C907736E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1" name="Line 21">
                <a:extLst>
                  <a:ext uri="{FF2B5EF4-FFF2-40B4-BE49-F238E27FC236}">
                    <a16:creationId xmlns:a16="http://schemas.microsoft.com/office/drawing/2014/main" id="{4295611C-914A-483A-980C-3C8962B425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2" name="Line 22">
                <a:extLst>
                  <a:ext uri="{FF2B5EF4-FFF2-40B4-BE49-F238E27FC236}">
                    <a16:creationId xmlns:a16="http://schemas.microsoft.com/office/drawing/2014/main" id="{1AF3E15C-8EA5-4F47-BF10-9E31C35E19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3" name="Line 23">
                <a:extLst>
                  <a:ext uri="{FF2B5EF4-FFF2-40B4-BE49-F238E27FC236}">
                    <a16:creationId xmlns:a16="http://schemas.microsoft.com/office/drawing/2014/main" id="{91659B7D-115A-4002-B191-F62087169F1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4" name="Line 24">
                <a:extLst>
                  <a:ext uri="{FF2B5EF4-FFF2-40B4-BE49-F238E27FC236}">
                    <a16:creationId xmlns:a16="http://schemas.microsoft.com/office/drawing/2014/main" id="{DA5F67A8-3E15-4421-928A-5FE79E1AD2A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5" name="Line 25">
                <a:extLst>
                  <a:ext uri="{FF2B5EF4-FFF2-40B4-BE49-F238E27FC236}">
                    <a16:creationId xmlns:a16="http://schemas.microsoft.com/office/drawing/2014/main" id="{5F6A902E-A2A7-44CE-8F98-1FEF86AEC1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6" name="Line 26">
                <a:extLst>
                  <a:ext uri="{FF2B5EF4-FFF2-40B4-BE49-F238E27FC236}">
                    <a16:creationId xmlns:a16="http://schemas.microsoft.com/office/drawing/2014/main" id="{2988431C-AC3F-4A1E-8821-A4506C9CA6D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7" name="Line 27">
                <a:extLst>
                  <a:ext uri="{FF2B5EF4-FFF2-40B4-BE49-F238E27FC236}">
                    <a16:creationId xmlns:a16="http://schemas.microsoft.com/office/drawing/2014/main" id="{6A71600A-DE87-408D-9E8E-AE79E69CCD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8" name="Line 28">
                <a:extLst>
                  <a:ext uri="{FF2B5EF4-FFF2-40B4-BE49-F238E27FC236}">
                    <a16:creationId xmlns:a16="http://schemas.microsoft.com/office/drawing/2014/main" id="{AA568CD9-A5D8-4B8F-8200-4DEBC98F74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89" name="Line 29">
                <a:extLst>
                  <a:ext uri="{FF2B5EF4-FFF2-40B4-BE49-F238E27FC236}">
                    <a16:creationId xmlns:a16="http://schemas.microsoft.com/office/drawing/2014/main" id="{A9819F14-88F7-4F53-85F6-38365F3E77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0" name="Line 30">
                <a:extLst>
                  <a:ext uri="{FF2B5EF4-FFF2-40B4-BE49-F238E27FC236}">
                    <a16:creationId xmlns:a16="http://schemas.microsoft.com/office/drawing/2014/main" id="{DE309E8E-223E-4756-9F68-9A30430ED8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1" name="Line 31">
                <a:extLst>
                  <a:ext uri="{FF2B5EF4-FFF2-40B4-BE49-F238E27FC236}">
                    <a16:creationId xmlns:a16="http://schemas.microsoft.com/office/drawing/2014/main" id="{244E9C90-D54A-48EA-9AA4-EE23848A0A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2" name="Line 32">
                <a:extLst>
                  <a:ext uri="{FF2B5EF4-FFF2-40B4-BE49-F238E27FC236}">
                    <a16:creationId xmlns:a16="http://schemas.microsoft.com/office/drawing/2014/main" id="{35316A0B-EBED-497A-936C-2EF10B3519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3" name="Line 33">
                <a:extLst>
                  <a:ext uri="{FF2B5EF4-FFF2-40B4-BE49-F238E27FC236}">
                    <a16:creationId xmlns:a16="http://schemas.microsoft.com/office/drawing/2014/main" id="{51E177F2-C8BC-45C0-B986-5B96992B9C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4" name="Line 34">
                <a:extLst>
                  <a:ext uri="{FF2B5EF4-FFF2-40B4-BE49-F238E27FC236}">
                    <a16:creationId xmlns:a16="http://schemas.microsoft.com/office/drawing/2014/main" id="{78ED07A8-B4D3-4355-BA68-A58090B238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5" name="Line 35">
                <a:extLst>
                  <a:ext uri="{FF2B5EF4-FFF2-40B4-BE49-F238E27FC236}">
                    <a16:creationId xmlns:a16="http://schemas.microsoft.com/office/drawing/2014/main" id="{55D345CA-2417-4802-8F80-65B969D8FA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6" name="Line 36">
                <a:extLst>
                  <a:ext uri="{FF2B5EF4-FFF2-40B4-BE49-F238E27FC236}">
                    <a16:creationId xmlns:a16="http://schemas.microsoft.com/office/drawing/2014/main" id="{B888250A-D396-4B17-867B-F129426DED5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7" name="Line 37">
                <a:extLst>
                  <a:ext uri="{FF2B5EF4-FFF2-40B4-BE49-F238E27FC236}">
                    <a16:creationId xmlns:a16="http://schemas.microsoft.com/office/drawing/2014/main" id="{FE50AB3B-D18B-4471-ACD2-0D1559B8B3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8" name="Line 38">
                <a:extLst>
                  <a:ext uri="{FF2B5EF4-FFF2-40B4-BE49-F238E27FC236}">
                    <a16:creationId xmlns:a16="http://schemas.microsoft.com/office/drawing/2014/main" id="{B547308E-29CD-45FC-BB7B-0A39D91D3AF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99" name="Line 39">
                <a:extLst>
                  <a:ext uri="{FF2B5EF4-FFF2-40B4-BE49-F238E27FC236}">
                    <a16:creationId xmlns:a16="http://schemas.microsoft.com/office/drawing/2014/main" id="{9B2C7E7A-2F46-4A6B-AB49-B25B2D09B1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0" name="Oval 42">
                <a:extLst>
                  <a:ext uri="{FF2B5EF4-FFF2-40B4-BE49-F238E27FC236}">
                    <a16:creationId xmlns:a16="http://schemas.microsoft.com/office/drawing/2014/main" id="{61292F4C-A908-473E-9098-214CCF3865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01" name="Oval 43">
                <a:extLst>
                  <a:ext uri="{FF2B5EF4-FFF2-40B4-BE49-F238E27FC236}">
                    <a16:creationId xmlns:a16="http://schemas.microsoft.com/office/drawing/2014/main" id="{1109CBBC-6DAA-497C-8F56-D114E9CBD8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02" name="Oval 44">
                <a:extLst>
                  <a:ext uri="{FF2B5EF4-FFF2-40B4-BE49-F238E27FC236}">
                    <a16:creationId xmlns:a16="http://schemas.microsoft.com/office/drawing/2014/main" id="{62F92A71-D2A7-4D42-9115-7BE97B7779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03" name="Line 45">
                <a:extLst>
                  <a:ext uri="{FF2B5EF4-FFF2-40B4-BE49-F238E27FC236}">
                    <a16:creationId xmlns:a16="http://schemas.microsoft.com/office/drawing/2014/main" id="{8599A18D-8760-4F36-B182-988E1DCF24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04" name="Oval 46">
                <a:extLst>
                  <a:ext uri="{FF2B5EF4-FFF2-40B4-BE49-F238E27FC236}">
                    <a16:creationId xmlns:a16="http://schemas.microsoft.com/office/drawing/2014/main" id="{32ED3919-C587-4126-A571-47778647E8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05" name="Oval 47">
                <a:extLst>
                  <a:ext uri="{FF2B5EF4-FFF2-40B4-BE49-F238E27FC236}">
                    <a16:creationId xmlns:a16="http://schemas.microsoft.com/office/drawing/2014/main" id="{76273850-C2D2-4F4E-812E-AD90658851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06" name="Oval 48">
                <a:extLst>
                  <a:ext uri="{FF2B5EF4-FFF2-40B4-BE49-F238E27FC236}">
                    <a16:creationId xmlns:a16="http://schemas.microsoft.com/office/drawing/2014/main" id="{E578BD2A-105F-454C-B922-B0401D589C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07" name="Oval 49">
                <a:extLst>
                  <a:ext uri="{FF2B5EF4-FFF2-40B4-BE49-F238E27FC236}">
                    <a16:creationId xmlns:a16="http://schemas.microsoft.com/office/drawing/2014/main" id="{DFBAF870-404A-4143-B02A-AE9493F08F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08" name="Oval 50">
                <a:extLst>
                  <a:ext uri="{FF2B5EF4-FFF2-40B4-BE49-F238E27FC236}">
                    <a16:creationId xmlns:a16="http://schemas.microsoft.com/office/drawing/2014/main" id="{B78C2E1D-6DAA-4B85-93EB-38C7F762D0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09" name="Oval 51">
                <a:extLst>
                  <a:ext uri="{FF2B5EF4-FFF2-40B4-BE49-F238E27FC236}">
                    <a16:creationId xmlns:a16="http://schemas.microsoft.com/office/drawing/2014/main" id="{76B2FC5B-A3D1-469F-9A74-C79877C856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0" name="Oval 52">
                <a:extLst>
                  <a:ext uri="{FF2B5EF4-FFF2-40B4-BE49-F238E27FC236}">
                    <a16:creationId xmlns:a16="http://schemas.microsoft.com/office/drawing/2014/main" id="{2EBE0B51-8223-4FBB-994E-BEDEFF7DA4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1" name="Oval 53">
                <a:extLst>
                  <a:ext uri="{FF2B5EF4-FFF2-40B4-BE49-F238E27FC236}">
                    <a16:creationId xmlns:a16="http://schemas.microsoft.com/office/drawing/2014/main" id="{EADD9A57-4FA4-49C5-BA3A-12155E91C7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2" name="Oval 54">
                <a:extLst>
                  <a:ext uri="{FF2B5EF4-FFF2-40B4-BE49-F238E27FC236}">
                    <a16:creationId xmlns:a16="http://schemas.microsoft.com/office/drawing/2014/main" id="{A2E3BCC0-F5AF-4A0A-9F1C-2F3110A4A2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3" name="Oval 55">
                <a:extLst>
                  <a:ext uri="{FF2B5EF4-FFF2-40B4-BE49-F238E27FC236}">
                    <a16:creationId xmlns:a16="http://schemas.microsoft.com/office/drawing/2014/main" id="{0CD800E9-6940-4246-8E22-D1AB6607EA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4" name="Oval 57">
                <a:extLst>
                  <a:ext uri="{FF2B5EF4-FFF2-40B4-BE49-F238E27FC236}">
                    <a16:creationId xmlns:a16="http://schemas.microsoft.com/office/drawing/2014/main" id="{40E1729F-0231-47ED-9073-B47D426A0C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5" name="Oval 58">
                <a:extLst>
                  <a:ext uri="{FF2B5EF4-FFF2-40B4-BE49-F238E27FC236}">
                    <a16:creationId xmlns:a16="http://schemas.microsoft.com/office/drawing/2014/main" id="{FB45DDC7-E45C-4AC7-82E7-5E5700550F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6" name="Oval 59">
                <a:extLst>
                  <a:ext uri="{FF2B5EF4-FFF2-40B4-BE49-F238E27FC236}">
                    <a16:creationId xmlns:a16="http://schemas.microsoft.com/office/drawing/2014/main" id="{0F3CC9EF-7DC7-4CF8-B521-77D1388B5F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7" name="Oval 60">
                <a:extLst>
                  <a:ext uri="{FF2B5EF4-FFF2-40B4-BE49-F238E27FC236}">
                    <a16:creationId xmlns:a16="http://schemas.microsoft.com/office/drawing/2014/main" id="{813CD759-C84C-4916-B80D-47FCF74B6E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8" name="Oval 61">
                <a:extLst>
                  <a:ext uri="{FF2B5EF4-FFF2-40B4-BE49-F238E27FC236}">
                    <a16:creationId xmlns:a16="http://schemas.microsoft.com/office/drawing/2014/main" id="{4B69A031-B222-4D6C-9919-7B406C25E9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19" name="Oval 62">
                <a:extLst>
                  <a:ext uri="{FF2B5EF4-FFF2-40B4-BE49-F238E27FC236}">
                    <a16:creationId xmlns:a16="http://schemas.microsoft.com/office/drawing/2014/main" id="{C12DBC5F-1027-41D3-86AD-3586C5F97A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20" name="Oval 63">
                <a:extLst>
                  <a:ext uri="{FF2B5EF4-FFF2-40B4-BE49-F238E27FC236}">
                    <a16:creationId xmlns:a16="http://schemas.microsoft.com/office/drawing/2014/main" id="{3F2DC5D1-A2F1-4CC7-AE8F-BB20F23318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21" name="Oval 64">
                <a:extLst>
                  <a:ext uri="{FF2B5EF4-FFF2-40B4-BE49-F238E27FC236}">
                    <a16:creationId xmlns:a16="http://schemas.microsoft.com/office/drawing/2014/main" id="{0DBB2EB6-9211-4B30-B6BC-3EB1BE6E89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22" name="Oval 65">
                <a:extLst>
                  <a:ext uri="{FF2B5EF4-FFF2-40B4-BE49-F238E27FC236}">
                    <a16:creationId xmlns:a16="http://schemas.microsoft.com/office/drawing/2014/main" id="{ADB782A3-827F-4189-81BC-B3C0700AB0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23" name="Oval 66">
                <a:extLst>
                  <a:ext uri="{FF2B5EF4-FFF2-40B4-BE49-F238E27FC236}">
                    <a16:creationId xmlns:a16="http://schemas.microsoft.com/office/drawing/2014/main" id="{038F22DE-2ED8-4AB1-A6F7-5895E33039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24" name="Oval 68">
                <a:extLst>
                  <a:ext uri="{FF2B5EF4-FFF2-40B4-BE49-F238E27FC236}">
                    <a16:creationId xmlns:a16="http://schemas.microsoft.com/office/drawing/2014/main" id="{4AB05821-53CB-4AF0-8490-44E7E3FBA1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25" name="Oval 70">
                <a:extLst>
                  <a:ext uri="{FF2B5EF4-FFF2-40B4-BE49-F238E27FC236}">
                    <a16:creationId xmlns:a16="http://schemas.microsoft.com/office/drawing/2014/main" id="{8DF378D4-FC19-4F75-AEC9-7BCA1A3D87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26" name="Line 71">
                <a:extLst>
                  <a:ext uri="{FF2B5EF4-FFF2-40B4-BE49-F238E27FC236}">
                    <a16:creationId xmlns:a16="http://schemas.microsoft.com/office/drawing/2014/main" id="{5116A4AB-8B98-47D8-A0EB-AE4BEC603E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527" name="Oval 72">
                <a:extLst>
                  <a:ext uri="{FF2B5EF4-FFF2-40B4-BE49-F238E27FC236}">
                    <a16:creationId xmlns:a16="http://schemas.microsoft.com/office/drawing/2014/main" id="{0BA95FF8-EB2F-42FF-A3B5-A3C2BA0A41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28" name="Oval 73">
                <a:extLst>
                  <a:ext uri="{FF2B5EF4-FFF2-40B4-BE49-F238E27FC236}">
                    <a16:creationId xmlns:a16="http://schemas.microsoft.com/office/drawing/2014/main" id="{DEE532C5-5281-411A-95C9-29707C94B7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29" name="Oval 74">
                <a:extLst>
                  <a:ext uri="{FF2B5EF4-FFF2-40B4-BE49-F238E27FC236}">
                    <a16:creationId xmlns:a16="http://schemas.microsoft.com/office/drawing/2014/main" id="{B0196AC5-E72D-47F9-A693-F2A5F10003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30" name="Oval 75">
                <a:extLst>
                  <a:ext uri="{FF2B5EF4-FFF2-40B4-BE49-F238E27FC236}">
                    <a16:creationId xmlns:a16="http://schemas.microsoft.com/office/drawing/2014/main" id="{FA38B481-77D8-400F-B50A-C3F8BDE0B9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31" name="Oval 76">
                <a:extLst>
                  <a:ext uri="{FF2B5EF4-FFF2-40B4-BE49-F238E27FC236}">
                    <a16:creationId xmlns:a16="http://schemas.microsoft.com/office/drawing/2014/main" id="{E736B781-9F58-4A34-8ED1-9566CB31FD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532" name="Oval 69">
                <a:extLst>
                  <a:ext uri="{FF2B5EF4-FFF2-40B4-BE49-F238E27FC236}">
                    <a16:creationId xmlns:a16="http://schemas.microsoft.com/office/drawing/2014/main" id="{E745C3AF-B794-4989-B38D-F16533BAB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6396" name="组合 311">
              <a:extLst>
                <a:ext uri="{FF2B5EF4-FFF2-40B4-BE49-F238E27FC236}">
                  <a16:creationId xmlns:a16="http://schemas.microsoft.com/office/drawing/2014/main" id="{2E3CE8E1-A332-4484-B7B5-DC28CAC6F68D}"/>
                </a:ext>
              </a:extLst>
            </p:cNvPr>
            <p:cNvGrpSpPr>
              <a:grpSpLocks/>
            </p:cNvGrpSpPr>
            <p:nvPr/>
          </p:nvGrpSpPr>
          <p:grpSpPr bwMode="auto">
            <a:xfrm rot="-3775067">
              <a:off x="170519" y="183806"/>
              <a:ext cx="2786247" cy="2773758"/>
              <a:chOff x="0" y="0"/>
              <a:chExt cx="4249738" cy="4230688"/>
            </a:xfrm>
          </p:grpSpPr>
          <p:sp>
            <p:nvSpPr>
              <p:cNvPr id="16397" name="Freeform 5">
                <a:extLst>
                  <a:ext uri="{FF2B5EF4-FFF2-40B4-BE49-F238E27FC236}">
                    <a16:creationId xmlns:a16="http://schemas.microsoft.com/office/drawing/2014/main" id="{9466ED25-F66C-4104-8358-7F619FEA8F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398" name="Line 6">
                <a:extLst>
                  <a:ext uri="{FF2B5EF4-FFF2-40B4-BE49-F238E27FC236}">
                    <a16:creationId xmlns:a16="http://schemas.microsoft.com/office/drawing/2014/main" id="{6F00FA84-9018-4179-A25B-972BBAAD2E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399" name="Line 7">
                <a:extLst>
                  <a:ext uri="{FF2B5EF4-FFF2-40B4-BE49-F238E27FC236}">
                    <a16:creationId xmlns:a16="http://schemas.microsoft.com/office/drawing/2014/main" id="{D592C04F-D8DE-4C03-8D04-FAEA0328CD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0" name="Line 8">
                <a:extLst>
                  <a:ext uri="{FF2B5EF4-FFF2-40B4-BE49-F238E27FC236}">
                    <a16:creationId xmlns:a16="http://schemas.microsoft.com/office/drawing/2014/main" id="{31C3A795-C5A4-4DCD-AE07-D93A6192EE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1" name="Line 9">
                <a:extLst>
                  <a:ext uri="{FF2B5EF4-FFF2-40B4-BE49-F238E27FC236}">
                    <a16:creationId xmlns:a16="http://schemas.microsoft.com/office/drawing/2014/main" id="{3F3D814E-B62A-4176-A323-E2C5E3238F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2" name="Line 10">
                <a:extLst>
                  <a:ext uri="{FF2B5EF4-FFF2-40B4-BE49-F238E27FC236}">
                    <a16:creationId xmlns:a16="http://schemas.microsoft.com/office/drawing/2014/main" id="{737AD44A-F8CC-4120-A1A9-7C17C318CB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3" name="Line 11">
                <a:extLst>
                  <a:ext uri="{FF2B5EF4-FFF2-40B4-BE49-F238E27FC236}">
                    <a16:creationId xmlns:a16="http://schemas.microsoft.com/office/drawing/2014/main" id="{37DEBBD7-BFAD-48AF-978C-634388015D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4" name="Line 12">
                <a:extLst>
                  <a:ext uri="{FF2B5EF4-FFF2-40B4-BE49-F238E27FC236}">
                    <a16:creationId xmlns:a16="http://schemas.microsoft.com/office/drawing/2014/main" id="{43443EA5-FAC8-413E-BCB1-0F600E6A62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5" name="Line 13">
                <a:extLst>
                  <a:ext uri="{FF2B5EF4-FFF2-40B4-BE49-F238E27FC236}">
                    <a16:creationId xmlns:a16="http://schemas.microsoft.com/office/drawing/2014/main" id="{5D95930A-88CA-47AB-B199-89A4A429BA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6" name="Line 14">
                <a:extLst>
                  <a:ext uri="{FF2B5EF4-FFF2-40B4-BE49-F238E27FC236}">
                    <a16:creationId xmlns:a16="http://schemas.microsoft.com/office/drawing/2014/main" id="{D9E744F6-2159-4E79-B0DB-8EA7C9A662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7" name="Line 15">
                <a:extLst>
                  <a:ext uri="{FF2B5EF4-FFF2-40B4-BE49-F238E27FC236}">
                    <a16:creationId xmlns:a16="http://schemas.microsoft.com/office/drawing/2014/main" id="{18A84149-2693-450B-951D-B57E211325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8" name="Line 16">
                <a:extLst>
                  <a:ext uri="{FF2B5EF4-FFF2-40B4-BE49-F238E27FC236}">
                    <a16:creationId xmlns:a16="http://schemas.microsoft.com/office/drawing/2014/main" id="{3AD85751-C101-4581-B65E-0C22986FA5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09" name="Line 17">
                <a:extLst>
                  <a:ext uri="{FF2B5EF4-FFF2-40B4-BE49-F238E27FC236}">
                    <a16:creationId xmlns:a16="http://schemas.microsoft.com/office/drawing/2014/main" id="{358073B5-0FBE-40AB-80B4-54C222C914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0" name="Line 18">
                <a:extLst>
                  <a:ext uri="{FF2B5EF4-FFF2-40B4-BE49-F238E27FC236}">
                    <a16:creationId xmlns:a16="http://schemas.microsoft.com/office/drawing/2014/main" id="{D2225CCD-0D29-4599-8A71-54DE4FEF9D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1" name="Line 19">
                <a:extLst>
                  <a:ext uri="{FF2B5EF4-FFF2-40B4-BE49-F238E27FC236}">
                    <a16:creationId xmlns:a16="http://schemas.microsoft.com/office/drawing/2014/main" id="{F8D43E37-8F1A-4E03-B3C7-77F5B984D9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2" name="Line 20">
                <a:extLst>
                  <a:ext uri="{FF2B5EF4-FFF2-40B4-BE49-F238E27FC236}">
                    <a16:creationId xmlns:a16="http://schemas.microsoft.com/office/drawing/2014/main" id="{5085314F-D628-440C-9E7B-AD7DE05CFC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3" name="Line 21">
                <a:extLst>
                  <a:ext uri="{FF2B5EF4-FFF2-40B4-BE49-F238E27FC236}">
                    <a16:creationId xmlns:a16="http://schemas.microsoft.com/office/drawing/2014/main" id="{7FB30CD1-783A-469B-8E4B-330593E586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4" name="Line 22">
                <a:extLst>
                  <a:ext uri="{FF2B5EF4-FFF2-40B4-BE49-F238E27FC236}">
                    <a16:creationId xmlns:a16="http://schemas.microsoft.com/office/drawing/2014/main" id="{31570130-F4E9-4D96-96DA-F0E6D5EF8FC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5" name="Line 23">
                <a:extLst>
                  <a:ext uri="{FF2B5EF4-FFF2-40B4-BE49-F238E27FC236}">
                    <a16:creationId xmlns:a16="http://schemas.microsoft.com/office/drawing/2014/main" id="{FF80A6A2-73AD-4BB5-AC7B-9377C8550C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6" name="Line 24">
                <a:extLst>
                  <a:ext uri="{FF2B5EF4-FFF2-40B4-BE49-F238E27FC236}">
                    <a16:creationId xmlns:a16="http://schemas.microsoft.com/office/drawing/2014/main" id="{A73D37BD-224B-4CA3-A115-885A92A8AA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7" name="Line 25">
                <a:extLst>
                  <a:ext uri="{FF2B5EF4-FFF2-40B4-BE49-F238E27FC236}">
                    <a16:creationId xmlns:a16="http://schemas.microsoft.com/office/drawing/2014/main" id="{C72AC705-98EF-465A-A9C9-065819B081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8" name="Line 26">
                <a:extLst>
                  <a:ext uri="{FF2B5EF4-FFF2-40B4-BE49-F238E27FC236}">
                    <a16:creationId xmlns:a16="http://schemas.microsoft.com/office/drawing/2014/main" id="{875C6BF3-073E-412F-B146-4FF4EAC6ED1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19" name="Line 27">
                <a:extLst>
                  <a:ext uri="{FF2B5EF4-FFF2-40B4-BE49-F238E27FC236}">
                    <a16:creationId xmlns:a16="http://schemas.microsoft.com/office/drawing/2014/main" id="{5E9C5FD3-0021-449E-8495-567AA0E0AE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0" name="Line 28">
                <a:extLst>
                  <a:ext uri="{FF2B5EF4-FFF2-40B4-BE49-F238E27FC236}">
                    <a16:creationId xmlns:a16="http://schemas.microsoft.com/office/drawing/2014/main" id="{FD6CD095-4CC7-4901-9D66-906D9E31EB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1" name="Line 29">
                <a:extLst>
                  <a:ext uri="{FF2B5EF4-FFF2-40B4-BE49-F238E27FC236}">
                    <a16:creationId xmlns:a16="http://schemas.microsoft.com/office/drawing/2014/main" id="{24559899-DC4C-4C5E-AFB2-052E6AA8D5D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2" name="Line 30">
                <a:extLst>
                  <a:ext uri="{FF2B5EF4-FFF2-40B4-BE49-F238E27FC236}">
                    <a16:creationId xmlns:a16="http://schemas.microsoft.com/office/drawing/2014/main" id="{3A79EFBC-E663-4BB5-9FF2-F2194FC4E6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3" name="Line 31">
                <a:extLst>
                  <a:ext uri="{FF2B5EF4-FFF2-40B4-BE49-F238E27FC236}">
                    <a16:creationId xmlns:a16="http://schemas.microsoft.com/office/drawing/2014/main" id="{CA260AA6-5E51-417F-8881-B83D7F488C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4" name="Line 32">
                <a:extLst>
                  <a:ext uri="{FF2B5EF4-FFF2-40B4-BE49-F238E27FC236}">
                    <a16:creationId xmlns:a16="http://schemas.microsoft.com/office/drawing/2014/main" id="{68859EAC-6258-45EB-BE06-BECA7B6BEF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5" name="Line 33">
                <a:extLst>
                  <a:ext uri="{FF2B5EF4-FFF2-40B4-BE49-F238E27FC236}">
                    <a16:creationId xmlns:a16="http://schemas.microsoft.com/office/drawing/2014/main" id="{C1D85A98-4559-4EB6-ABB6-3A905C3F77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6" name="Line 34">
                <a:extLst>
                  <a:ext uri="{FF2B5EF4-FFF2-40B4-BE49-F238E27FC236}">
                    <a16:creationId xmlns:a16="http://schemas.microsoft.com/office/drawing/2014/main" id="{607D6E2E-55FF-41BF-87DF-1450586C10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7" name="Line 35">
                <a:extLst>
                  <a:ext uri="{FF2B5EF4-FFF2-40B4-BE49-F238E27FC236}">
                    <a16:creationId xmlns:a16="http://schemas.microsoft.com/office/drawing/2014/main" id="{50EBBE5D-E080-4166-AAC3-E0E10D9189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8" name="Line 36">
                <a:extLst>
                  <a:ext uri="{FF2B5EF4-FFF2-40B4-BE49-F238E27FC236}">
                    <a16:creationId xmlns:a16="http://schemas.microsoft.com/office/drawing/2014/main" id="{684FCD9A-31E0-47B5-B682-00F9BD82A6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29" name="Line 37">
                <a:extLst>
                  <a:ext uri="{FF2B5EF4-FFF2-40B4-BE49-F238E27FC236}">
                    <a16:creationId xmlns:a16="http://schemas.microsoft.com/office/drawing/2014/main" id="{BABB813F-860E-40F9-ABDE-473781BB14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0" name="Line 38">
                <a:extLst>
                  <a:ext uri="{FF2B5EF4-FFF2-40B4-BE49-F238E27FC236}">
                    <a16:creationId xmlns:a16="http://schemas.microsoft.com/office/drawing/2014/main" id="{48F4F33C-C8EF-4DE3-8ED2-2BFF6F97FF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1" name="Line 39">
                <a:extLst>
                  <a:ext uri="{FF2B5EF4-FFF2-40B4-BE49-F238E27FC236}">
                    <a16:creationId xmlns:a16="http://schemas.microsoft.com/office/drawing/2014/main" id="{02558B71-00B0-42CC-B868-2B9781EB2C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2" name="Oval 42">
                <a:extLst>
                  <a:ext uri="{FF2B5EF4-FFF2-40B4-BE49-F238E27FC236}">
                    <a16:creationId xmlns:a16="http://schemas.microsoft.com/office/drawing/2014/main" id="{58F0811A-C5FE-4532-8178-7E9E4CC4A2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33" name="Oval 43">
                <a:extLst>
                  <a:ext uri="{FF2B5EF4-FFF2-40B4-BE49-F238E27FC236}">
                    <a16:creationId xmlns:a16="http://schemas.microsoft.com/office/drawing/2014/main" id="{97EE7338-8976-476B-B09E-C7C9F59947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34" name="Oval 44">
                <a:extLst>
                  <a:ext uri="{FF2B5EF4-FFF2-40B4-BE49-F238E27FC236}">
                    <a16:creationId xmlns:a16="http://schemas.microsoft.com/office/drawing/2014/main" id="{584F8DEE-843D-4B93-AD3C-33D7CAC9F9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35" name="Line 45">
                <a:extLst>
                  <a:ext uri="{FF2B5EF4-FFF2-40B4-BE49-F238E27FC236}">
                    <a16:creationId xmlns:a16="http://schemas.microsoft.com/office/drawing/2014/main" id="{D375D370-D045-4652-814F-74850C5104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36" name="Oval 46">
                <a:extLst>
                  <a:ext uri="{FF2B5EF4-FFF2-40B4-BE49-F238E27FC236}">
                    <a16:creationId xmlns:a16="http://schemas.microsoft.com/office/drawing/2014/main" id="{CABB8F3E-FB9E-4BA1-8439-818321A14E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37" name="Oval 47">
                <a:extLst>
                  <a:ext uri="{FF2B5EF4-FFF2-40B4-BE49-F238E27FC236}">
                    <a16:creationId xmlns:a16="http://schemas.microsoft.com/office/drawing/2014/main" id="{36A01FA2-00AD-4182-A075-056CFCF66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38" name="Oval 48">
                <a:extLst>
                  <a:ext uri="{FF2B5EF4-FFF2-40B4-BE49-F238E27FC236}">
                    <a16:creationId xmlns:a16="http://schemas.microsoft.com/office/drawing/2014/main" id="{567FA769-5533-4C3F-9035-8E8927068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39" name="Oval 49">
                <a:extLst>
                  <a:ext uri="{FF2B5EF4-FFF2-40B4-BE49-F238E27FC236}">
                    <a16:creationId xmlns:a16="http://schemas.microsoft.com/office/drawing/2014/main" id="{3705747A-AE98-452F-B54E-92C9749EC4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0" name="Oval 50">
                <a:extLst>
                  <a:ext uri="{FF2B5EF4-FFF2-40B4-BE49-F238E27FC236}">
                    <a16:creationId xmlns:a16="http://schemas.microsoft.com/office/drawing/2014/main" id="{25523661-0934-400B-96C6-AAB98488AB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1" name="Oval 51">
                <a:extLst>
                  <a:ext uri="{FF2B5EF4-FFF2-40B4-BE49-F238E27FC236}">
                    <a16:creationId xmlns:a16="http://schemas.microsoft.com/office/drawing/2014/main" id="{FAE7DD76-8E12-4D52-90E1-6C90BAB951B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2" name="Oval 52">
                <a:extLst>
                  <a:ext uri="{FF2B5EF4-FFF2-40B4-BE49-F238E27FC236}">
                    <a16:creationId xmlns:a16="http://schemas.microsoft.com/office/drawing/2014/main" id="{67FB4A72-726B-4DE8-893E-CEC2F852AA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3" name="Oval 53">
                <a:extLst>
                  <a:ext uri="{FF2B5EF4-FFF2-40B4-BE49-F238E27FC236}">
                    <a16:creationId xmlns:a16="http://schemas.microsoft.com/office/drawing/2014/main" id="{FF58FFC1-DA57-4C34-8060-AB55DE9006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4" name="Oval 54">
                <a:extLst>
                  <a:ext uri="{FF2B5EF4-FFF2-40B4-BE49-F238E27FC236}">
                    <a16:creationId xmlns:a16="http://schemas.microsoft.com/office/drawing/2014/main" id="{7634928D-D37D-4E98-A18D-D2F325DD12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5" name="Oval 55">
                <a:extLst>
                  <a:ext uri="{FF2B5EF4-FFF2-40B4-BE49-F238E27FC236}">
                    <a16:creationId xmlns:a16="http://schemas.microsoft.com/office/drawing/2014/main" id="{088AB28B-B727-4C4C-BDBF-8090BAD790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6" name="Oval 57">
                <a:extLst>
                  <a:ext uri="{FF2B5EF4-FFF2-40B4-BE49-F238E27FC236}">
                    <a16:creationId xmlns:a16="http://schemas.microsoft.com/office/drawing/2014/main" id="{65F499A9-D49A-48B6-B704-F43EA068D2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7" name="Oval 58">
                <a:extLst>
                  <a:ext uri="{FF2B5EF4-FFF2-40B4-BE49-F238E27FC236}">
                    <a16:creationId xmlns:a16="http://schemas.microsoft.com/office/drawing/2014/main" id="{FF2AEDC0-4646-4E44-B176-535C700F49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8" name="Oval 59">
                <a:extLst>
                  <a:ext uri="{FF2B5EF4-FFF2-40B4-BE49-F238E27FC236}">
                    <a16:creationId xmlns:a16="http://schemas.microsoft.com/office/drawing/2014/main" id="{722A66B6-F798-474A-B71F-184D792AF0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49" name="Oval 60">
                <a:extLst>
                  <a:ext uri="{FF2B5EF4-FFF2-40B4-BE49-F238E27FC236}">
                    <a16:creationId xmlns:a16="http://schemas.microsoft.com/office/drawing/2014/main" id="{2027A178-4E0C-4022-BF14-6E5663BA2A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50" name="Oval 61">
                <a:extLst>
                  <a:ext uri="{FF2B5EF4-FFF2-40B4-BE49-F238E27FC236}">
                    <a16:creationId xmlns:a16="http://schemas.microsoft.com/office/drawing/2014/main" id="{2C28A2F8-B1D0-4139-AD49-ED56076AD6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51" name="Oval 62">
                <a:extLst>
                  <a:ext uri="{FF2B5EF4-FFF2-40B4-BE49-F238E27FC236}">
                    <a16:creationId xmlns:a16="http://schemas.microsoft.com/office/drawing/2014/main" id="{847077EA-1B4D-4B18-B7FF-ACC9CFE4E3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52" name="Oval 63">
                <a:extLst>
                  <a:ext uri="{FF2B5EF4-FFF2-40B4-BE49-F238E27FC236}">
                    <a16:creationId xmlns:a16="http://schemas.microsoft.com/office/drawing/2014/main" id="{66940067-F1CF-4051-A2CA-673B5031CD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53" name="Oval 64">
                <a:extLst>
                  <a:ext uri="{FF2B5EF4-FFF2-40B4-BE49-F238E27FC236}">
                    <a16:creationId xmlns:a16="http://schemas.microsoft.com/office/drawing/2014/main" id="{679D7FF3-F037-47F8-B758-AF04479E59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54" name="Oval 65">
                <a:extLst>
                  <a:ext uri="{FF2B5EF4-FFF2-40B4-BE49-F238E27FC236}">
                    <a16:creationId xmlns:a16="http://schemas.microsoft.com/office/drawing/2014/main" id="{DE4385E1-07EA-49FB-9334-926E52ADC5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55" name="Oval 66">
                <a:extLst>
                  <a:ext uri="{FF2B5EF4-FFF2-40B4-BE49-F238E27FC236}">
                    <a16:creationId xmlns:a16="http://schemas.microsoft.com/office/drawing/2014/main" id="{94D61F6A-EEEB-464E-B335-19284EB275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56" name="Oval 68">
                <a:extLst>
                  <a:ext uri="{FF2B5EF4-FFF2-40B4-BE49-F238E27FC236}">
                    <a16:creationId xmlns:a16="http://schemas.microsoft.com/office/drawing/2014/main" id="{63AF5BEB-3A92-42EE-AD8F-2104C98B3C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57" name="Oval 70">
                <a:extLst>
                  <a:ext uri="{FF2B5EF4-FFF2-40B4-BE49-F238E27FC236}">
                    <a16:creationId xmlns:a16="http://schemas.microsoft.com/office/drawing/2014/main" id="{26716897-D59C-4617-A029-792D654A93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58" name="Line 71">
                <a:extLst>
                  <a:ext uri="{FF2B5EF4-FFF2-40B4-BE49-F238E27FC236}">
                    <a16:creationId xmlns:a16="http://schemas.microsoft.com/office/drawing/2014/main" id="{29F970CD-B0A5-4CF9-8B07-B026BF7E96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6459" name="Oval 72">
                <a:extLst>
                  <a:ext uri="{FF2B5EF4-FFF2-40B4-BE49-F238E27FC236}">
                    <a16:creationId xmlns:a16="http://schemas.microsoft.com/office/drawing/2014/main" id="{3B1F9318-4D52-48DE-B0B9-785B363C60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60" name="Oval 73">
                <a:extLst>
                  <a:ext uri="{FF2B5EF4-FFF2-40B4-BE49-F238E27FC236}">
                    <a16:creationId xmlns:a16="http://schemas.microsoft.com/office/drawing/2014/main" id="{EA0AABE9-81B0-449E-A97F-3EC0462703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61" name="Oval 74">
                <a:extLst>
                  <a:ext uri="{FF2B5EF4-FFF2-40B4-BE49-F238E27FC236}">
                    <a16:creationId xmlns:a16="http://schemas.microsoft.com/office/drawing/2014/main" id="{CA5FA581-8060-4EE7-AD5C-C9E07A110F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62" name="Oval 75">
                <a:extLst>
                  <a:ext uri="{FF2B5EF4-FFF2-40B4-BE49-F238E27FC236}">
                    <a16:creationId xmlns:a16="http://schemas.microsoft.com/office/drawing/2014/main" id="{F270909A-2E01-48F3-B5C4-0C20A4E8E31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63" name="Oval 76">
                <a:extLst>
                  <a:ext uri="{FF2B5EF4-FFF2-40B4-BE49-F238E27FC236}">
                    <a16:creationId xmlns:a16="http://schemas.microsoft.com/office/drawing/2014/main" id="{81FE324E-076C-4A64-AED7-FA7E27301C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6464" name="Oval 69">
                <a:extLst>
                  <a:ext uri="{FF2B5EF4-FFF2-40B4-BE49-F238E27FC236}">
                    <a16:creationId xmlns:a16="http://schemas.microsoft.com/office/drawing/2014/main" id="{DC7C2A6A-06BF-4056-B961-606B33E647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</p:grpSp>
    </p:spTree>
  </p:cSld>
  <p:clrMapOvr>
    <a:masterClrMapping/>
  </p:clrMapOvr>
  <p:transition spd="slow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500"/>
                                        <p:tgtEl>
                                          <p:spTgt spid="4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0" dur="500"/>
                                        <p:tgtEl>
                                          <p:spTgt spid="4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3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5" dur="3500" fill="hold"/>
                                        <p:tgtEl>
                                          <p:spTgt spid="42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7" dur="3000" fill="hold"/>
                                        <p:tgtEl>
                                          <p:spTgt spid="438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9" dur="2500" fill="hold"/>
                                        <p:tgtEl>
                                          <p:spTgt spid="410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24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2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3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35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>
                                      <p:cBhvr>
                                        <p:cTn id="40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43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 bldLvl="0"/>
      <p:bldP spid="4100" grpId="0" bldLvl="0"/>
      <p:bldP spid="4101" grpId="0" bldLvl="0"/>
      <p:bldP spid="4102" grpId="0" bldLvl="0"/>
      <p:bldP spid="4104" grpId="0" bldLvl="0"/>
      <p:bldP spid="4105" grpId="0" bldLvl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矩形 8">
            <a:extLst>
              <a:ext uri="{FF2B5EF4-FFF2-40B4-BE49-F238E27FC236}">
                <a16:creationId xmlns:a16="http://schemas.microsoft.com/office/drawing/2014/main" id="{CBD70A12-817D-4F72-A2F9-E68413E5EE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5036" y="506681"/>
            <a:ext cx="70083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总结</a:t>
            </a:r>
            <a:endParaRPr lang="zh-CN" altLang="zh-CN" sz="1900" dirty="0">
              <a:latin typeface="Arial" panose="020B0604020202020204" pitchFamily="34" charset="0"/>
            </a:endParaRPr>
          </a:p>
        </p:txBody>
      </p:sp>
      <p:sp>
        <p:nvSpPr>
          <p:cNvPr id="19460" name="文本框 7">
            <a:extLst>
              <a:ext uri="{FF2B5EF4-FFF2-40B4-BE49-F238E27FC236}">
                <a16:creationId xmlns:a16="http://schemas.microsoft.com/office/drawing/2014/main" id="{991B272B-662E-48F1-BC44-780816E28C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420688"/>
            <a:ext cx="6495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32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华文彩云" panose="02010800040101010101" pitchFamily="2" charset="-122"/>
              </a:rPr>
              <a:t>0</a:t>
            </a:r>
            <a:r>
              <a:rPr lang="en-US" altLang="zh-CN" sz="32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华文彩云" panose="02010800040101010101" pitchFamily="2" charset="-122"/>
              </a:rPr>
              <a:t>3</a:t>
            </a:r>
            <a:endParaRPr lang="zh-CN" altLang="zh-CN" sz="3200" dirty="0">
              <a:solidFill>
                <a:schemeClr val="bg1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华文彩云" panose="02010800040101010101" pitchFamily="2" charset="-122"/>
            </a:endParaRPr>
          </a:p>
        </p:txBody>
      </p:sp>
      <p:grpSp>
        <p:nvGrpSpPr>
          <p:cNvPr id="19461" name="组合 11">
            <a:extLst>
              <a:ext uri="{FF2B5EF4-FFF2-40B4-BE49-F238E27FC236}">
                <a16:creationId xmlns:a16="http://schemas.microsoft.com/office/drawing/2014/main" id="{6E834176-E790-41B7-9F22-61C66D439177}"/>
              </a:ext>
            </a:extLst>
          </p:cNvPr>
          <p:cNvGrpSpPr>
            <a:grpSpLocks/>
          </p:cNvGrpSpPr>
          <p:nvPr/>
        </p:nvGrpSpPr>
        <p:grpSpPr bwMode="auto">
          <a:xfrm>
            <a:off x="361950" y="280988"/>
            <a:ext cx="828675" cy="827087"/>
            <a:chOff x="0" y="0"/>
            <a:chExt cx="3127289" cy="3141371"/>
          </a:xfrm>
        </p:grpSpPr>
        <p:grpSp>
          <p:nvGrpSpPr>
            <p:cNvPr id="19612" name="组合 12">
              <a:extLst>
                <a:ext uri="{FF2B5EF4-FFF2-40B4-BE49-F238E27FC236}">
                  <a16:creationId xmlns:a16="http://schemas.microsoft.com/office/drawing/2014/main" id="{9568B8D1-F643-49CE-A4B0-40C1A1D49942}"/>
                </a:ext>
              </a:extLst>
            </p:cNvPr>
            <p:cNvGrpSpPr>
              <a:grpSpLocks/>
            </p:cNvGrpSpPr>
            <p:nvPr/>
          </p:nvGrpSpPr>
          <p:grpSpPr bwMode="auto">
            <a:xfrm rot="4947725">
              <a:off x="-7041" y="7041"/>
              <a:ext cx="3141371" cy="3127289"/>
              <a:chOff x="0" y="0"/>
              <a:chExt cx="4249738" cy="4230688"/>
            </a:xfrm>
          </p:grpSpPr>
          <p:sp>
            <p:nvSpPr>
              <p:cNvPr id="19682" name="Freeform 5">
                <a:extLst>
                  <a:ext uri="{FF2B5EF4-FFF2-40B4-BE49-F238E27FC236}">
                    <a16:creationId xmlns:a16="http://schemas.microsoft.com/office/drawing/2014/main" id="{D385912D-B488-4EA3-A762-3F66197852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3" name="Line 6">
                <a:extLst>
                  <a:ext uri="{FF2B5EF4-FFF2-40B4-BE49-F238E27FC236}">
                    <a16:creationId xmlns:a16="http://schemas.microsoft.com/office/drawing/2014/main" id="{DB522B22-D67F-4EAE-921A-2E0392CFFE1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4" name="Line 7">
                <a:extLst>
                  <a:ext uri="{FF2B5EF4-FFF2-40B4-BE49-F238E27FC236}">
                    <a16:creationId xmlns:a16="http://schemas.microsoft.com/office/drawing/2014/main" id="{BFE65695-054C-42B5-9DAC-F08690B86A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5" name="Line 8">
                <a:extLst>
                  <a:ext uri="{FF2B5EF4-FFF2-40B4-BE49-F238E27FC236}">
                    <a16:creationId xmlns:a16="http://schemas.microsoft.com/office/drawing/2014/main" id="{C9664BDC-E8B0-41F4-82E5-FB8B986F80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6" name="Line 9">
                <a:extLst>
                  <a:ext uri="{FF2B5EF4-FFF2-40B4-BE49-F238E27FC236}">
                    <a16:creationId xmlns:a16="http://schemas.microsoft.com/office/drawing/2014/main" id="{C9D3F890-32E8-4EBE-B509-F95A4CF7D3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7" name="Line 10">
                <a:extLst>
                  <a:ext uri="{FF2B5EF4-FFF2-40B4-BE49-F238E27FC236}">
                    <a16:creationId xmlns:a16="http://schemas.microsoft.com/office/drawing/2014/main" id="{525992F6-A188-41A0-B0BD-5271E01CA1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8" name="Line 11">
                <a:extLst>
                  <a:ext uri="{FF2B5EF4-FFF2-40B4-BE49-F238E27FC236}">
                    <a16:creationId xmlns:a16="http://schemas.microsoft.com/office/drawing/2014/main" id="{1DF7904D-D9E4-4F7B-A7C2-3CF38A5966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89" name="Line 12">
                <a:extLst>
                  <a:ext uri="{FF2B5EF4-FFF2-40B4-BE49-F238E27FC236}">
                    <a16:creationId xmlns:a16="http://schemas.microsoft.com/office/drawing/2014/main" id="{42994AE1-CE34-406E-8BB8-C6C93BFA66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0" name="Line 13">
                <a:extLst>
                  <a:ext uri="{FF2B5EF4-FFF2-40B4-BE49-F238E27FC236}">
                    <a16:creationId xmlns:a16="http://schemas.microsoft.com/office/drawing/2014/main" id="{FEC42DFE-8D95-439A-B497-6CE7967397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1" name="Line 14">
                <a:extLst>
                  <a:ext uri="{FF2B5EF4-FFF2-40B4-BE49-F238E27FC236}">
                    <a16:creationId xmlns:a16="http://schemas.microsoft.com/office/drawing/2014/main" id="{921193DB-0C08-4D10-867E-FB02815428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2" name="Line 15">
                <a:extLst>
                  <a:ext uri="{FF2B5EF4-FFF2-40B4-BE49-F238E27FC236}">
                    <a16:creationId xmlns:a16="http://schemas.microsoft.com/office/drawing/2014/main" id="{02559E8D-15A6-4441-B85C-B6AEED2C30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3" name="Line 16">
                <a:extLst>
                  <a:ext uri="{FF2B5EF4-FFF2-40B4-BE49-F238E27FC236}">
                    <a16:creationId xmlns:a16="http://schemas.microsoft.com/office/drawing/2014/main" id="{8D4939B7-405D-45F7-B860-6220E25936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4" name="Line 17">
                <a:extLst>
                  <a:ext uri="{FF2B5EF4-FFF2-40B4-BE49-F238E27FC236}">
                    <a16:creationId xmlns:a16="http://schemas.microsoft.com/office/drawing/2014/main" id="{9D29385E-C3BE-4E79-9392-CA1881554C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5" name="Line 18">
                <a:extLst>
                  <a:ext uri="{FF2B5EF4-FFF2-40B4-BE49-F238E27FC236}">
                    <a16:creationId xmlns:a16="http://schemas.microsoft.com/office/drawing/2014/main" id="{7D427C7E-AE21-494A-A74A-8ACF9F9FAB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6" name="Line 19">
                <a:extLst>
                  <a:ext uri="{FF2B5EF4-FFF2-40B4-BE49-F238E27FC236}">
                    <a16:creationId xmlns:a16="http://schemas.microsoft.com/office/drawing/2014/main" id="{59900AC1-5E97-4484-A137-21195CD0B2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7" name="Line 20">
                <a:extLst>
                  <a:ext uri="{FF2B5EF4-FFF2-40B4-BE49-F238E27FC236}">
                    <a16:creationId xmlns:a16="http://schemas.microsoft.com/office/drawing/2014/main" id="{016FFEDE-3B1A-44C8-B940-91C582BFBC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8" name="Line 21">
                <a:extLst>
                  <a:ext uri="{FF2B5EF4-FFF2-40B4-BE49-F238E27FC236}">
                    <a16:creationId xmlns:a16="http://schemas.microsoft.com/office/drawing/2014/main" id="{DB4D1384-CA4B-45D5-A2DF-E75460568A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99" name="Line 22">
                <a:extLst>
                  <a:ext uri="{FF2B5EF4-FFF2-40B4-BE49-F238E27FC236}">
                    <a16:creationId xmlns:a16="http://schemas.microsoft.com/office/drawing/2014/main" id="{AC5A4698-892E-4BED-AF2C-603A313731B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0" name="Line 23">
                <a:extLst>
                  <a:ext uri="{FF2B5EF4-FFF2-40B4-BE49-F238E27FC236}">
                    <a16:creationId xmlns:a16="http://schemas.microsoft.com/office/drawing/2014/main" id="{BF2F1C4E-578A-4A6D-B1E0-3E99C80808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1" name="Line 24">
                <a:extLst>
                  <a:ext uri="{FF2B5EF4-FFF2-40B4-BE49-F238E27FC236}">
                    <a16:creationId xmlns:a16="http://schemas.microsoft.com/office/drawing/2014/main" id="{95482E77-41C0-49E1-883E-D163F8BF28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2" name="Line 25">
                <a:extLst>
                  <a:ext uri="{FF2B5EF4-FFF2-40B4-BE49-F238E27FC236}">
                    <a16:creationId xmlns:a16="http://schemas.microsoft.com/office/drawing/2014/main" id="{0C1CB644-9F54-4F15-9293-9DE2B1F8DB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3" name="Line 26">
                <a:extLst>
                  <a:ext uri="{FF2B5EF4-FFF2-40B4-BE49-F238E27FC236}">
                    <a16:creationId xmlns:a16="http://schemas.microsoft.com/office/drawing/2014/main" id="{093260E6-0555-483F-9235-5190C83B7D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4" name="Line 27">
                <a:extLst>
                  <a:ext uri="{FF2B5EF4-FFF2-40B4-BE49-F238E27FC236}">
                    <a16:creationId xmlns:a16="http://schemas.microsoft.com/office/drawing/2014/main" id="{AD05B863-E2A3-4F7F-AC81-A8EC5A5648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5" name="Line 28">
                <a:extLst>
                  <a:ext uri="{FF2B5EF4-FFF2-40B4-BE49-F238E27FC236}">
                    <a16:creationId xmlns:a16="http://schemas.microsoft.com/office/drawing/2014/main" id="{DBAF0E6F-EDDC-45C1-A7E0-AFBECF8D91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6" name="Line 29">
                <a:extLst>
                  <a:ext uri="{FF2B5EF4-FFF2-40B4-BE49-F238E27FC236}">
                    <a16:creationId xmlns:a16="http://schemas.microsoft.com/office/drawing/2014/main" id="{817FC7E0-078D-4E97-B62D-B2C586EA9F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7" name="Line 30">
                <a:extLst>
                  <a:ext uri="{FF2B5EF4-FFF2-40B4-BE49-F238E27FC236}">
                    <a16:creationId xmlns:a16="http://schemas.microsoft.com/office/drawing/2014/main" id="{5BED2DE2-8173-4180-BEE1-E32C884212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8" name="Line 31">
                <a:extLst>
                  <a:ext uri="{FF2B5EF4-FFF2-40B4-BE49-F238E27FC236}">
                    <a16:creationId xmlns:a16="http://schemas.microsoft.com/office/drawing/2014/main" id="{E0376141-EE8A-44B5-A169-C462BA0413E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09" name="Line 32">
                <a:extLst>
                  <a:ext uri="{FF2B5EF4-FFF2-40B4-BE49-F238E27FC236}">
                    <a16:creationId xmlns:a16="http://schemas.microsoft.com/office/drawing/2014/main" id="{FB1E6BBE-6CF1-47A4-B038-725B5DD148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0" name="Line 33">
                <a:extLst>
                  <a:ext uri="{FF2B5EF4-FFF2-40B4-BE49-F238E27FC236}">
                    <a16:creationId xmlns:a16="http://schemas.microsoft.com/office/drawing/2014/main" id="{83CDAED3-3C6E-4657-8ADF-7E37B3D5EA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1" name="Line 34">
                <a:extLst>
                  <a:ext uri="{FF2B5EF4-FFF2-40B4-BE49-F238E27FC236}">
                    <a16:creationId xmlns:a16="http://schemas.microsoft.com/office/drawing/2014/main" id="{6F4ED41A-A073-447B-9F79-BD556BE2A9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2" name="Line 35">
                <a:extLst>
                  <a:ext uri="{FF2B5EF4-FFF2-40B4-BE49-F238E27FC236}">
                    <a16:creationId xmlns:a16="http://schemas.microsoft.com/office/drawing/2014/main" id="{1986DADD-C9E4-45A7-943B-63F737D978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3" name="Line 36">
                <a:extLst>
                  <a:ext uri="{FF2B5EF4-FFF2-40B4-BE49-F238E27FC236}">
                    <a16:creationId xmlns:a16="http://schemas.microsoft.com/office/drawing/2014/main" id="{3768955B-E2EF-464E-A5FC-CF9ABB4EAB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4" name="Line 37">
                <a:extLst>
                  <a:ext uri="{FF2B5EF4-FFF2-40B4-BE49-F238E27FC236}">
                    <a16:creationId xmlns:a16="http://schemas.microsoft.com/office/drawing/2014/main" id="{B3456C96-6F13-41B7-AAD9-46FCED0704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5" name="Line 38">
                <a:extLst>
                  <a:ext uri="{FF2B5EF4-FFF2-40B4-BE49-F238E27FC236}">
                    <a16:creationId xmlns:a16="http://schemas.microsoft.com/office/drawing/2014/main" id="{12F8EBF2-CD0D-465F-A932-82938B98E8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6" name="Line 39">
                <a:extLst>
                  <a:ext uri="{FF2B5EF4-FFF2-40B4-BE49-F238E27FC236}">
                    <a16:creationId xmlns:a16="http://schemas.microsoft.com/office/drawing/2014/main" id="{D2D5B990-4518-44BB-A4F3-B0EE9AC31A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17" name="Oval 42">
                <a:extLst>
                  <a:ext uri="{FF2B5EF4-FFF2-40B4-BE49-F238E27FC236}">
                    <a16:creationId xmlns:a16="http://schemas.microsoft.com/office/drawing/2014/main" id="{3E45ED4E-4113-4805-B806-7F23D2BDD2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18" name="Oval 43">
                <a:extLst>
                  <a:ext uri="{FF2B5EF4-FFF2-40B4-BE49-F238E27FC236}">
                    <a16:creationId xmlns:a16="http://schemas.microsoft.com/office/drawing/2014/main" id="{EC716A1A-CFF9-4F73-B229-CFCE436F24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19" name="Oval 44">
                <a:extLst>
                  <a:ext uri="{FF2B5EF4-FFF2-40B4-BE49-F238E27FC236}">
                    <a16:creationId xmlns:a16="http://schemas.microsoft.com/office/drawing/2014/main" id="{4A4C8501-C110-44E7-B39C-C2D79D780C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20" name="Line 45">
                <a:extLst>
                  <a:ext uri="{FF2B5EF4-FFF2-40B4-BE49-F238E27FC236}">
                    <a16:creationId xmlns:a16="http://schemas.microsoft.com/office/drawing/2014/main" id="{CAFFF64F-1C5D-4639-8175-FECBCB4FF6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21" name="Oval 46">
                <a:extLst>
                  <a:ext uri="{FF2B5EF4-FFF2-40B4-BE49-F238E27FC236}">
                    <a16:creationId xmlns:a16="http://schemas.microsoft.com/office/drawing/2014/main" id="{72835DEC-79EE-4AC6-9D09-A897823488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22" name="Oval 47">
                <a:extLst>
                  <a:ext uri="{FF2B5EF4-FFF2-40B4-BE49-F238E27FC236}">
                    <a16:creationId xmlns:a16="http://schemas.microsoft.com/office/drawing/2014/main" id="{643000CA-286C-4C49-B8A8-B2A9C64124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23" name="Oval 48">
                <a:extLst>
                  <a:ext uri="{FF2B5EF4-FFF2-40B4-BE49-F238E27FC236}">
                    <a16:creationId xmlns:a16="http://schemas.microsoft.com/office/drawing/2014/main" id="{E3A9F1ED-A3B5-479E-B96E-F13EA569C7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24" name="Oval 49">
                <a:extLst>
                  <a:ext uri="{FF2B5EF4-FFF2-40B4-BE49-F238E27FC236}">
                    <a16:creationId xmlns:a16="http://schemas.microsoft.com/office/drawing/2014/main" id="{60939895-1C36-499B-BC8E-345BBE7B37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25" name="Oval 50">
                <a:extLst>
                  <a:ext uri="{FF2B5EF4-FFF2-40B4-BE49-F238E27FC236}">
                    <a16:creationId xmlns:a16="http://schemas.microsoft.com/office/drawing/2014/main" id="{AA80F3F9-7367-4655-AF0B-E9F0C4437E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26" name="Oval 51">
                <a:extLst>
                  <a:ext uri="{FF2B5EF4-FFF2-40B4-BE49-F238E27FC236}">
                    <a16:creationId xmlns:a16="http://schemas.microsoft.com/office/drawing/2014/main" id="{032581CC-6B0A-4000-AD65-C9FBA5618C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27" name="Oval 52">
                <a:extLst>
                  <a:ext uri="{FF2B5EF4-FFF2-40B4-BE49-F238E27FC236}">
                    <a16:creationId xmlns:a16="http://schemas.microsoft.com/office/drawing/2014/main" id="{6226DBE8-25F6-4AC1-917C-CC68D27A05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28" name="Oval 53">
                <a:extLst>
                  <a:ext uri="{FF2B5EF4-FFF2-40B4-BE49-F238E27FC236}">
                    <a16:creationId xmlns:a16="http://schemas.microsoft.com/office/drawing/2014/main" id="{DA2E7BC7-4AB7-456F-9026-C0269A606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29" name="Oval 54">
                <a:extLst>
                  <a:ext uri="{FF2B5EF4-FFF2-40B4-BE49-F238E27FC236}">
                    <a16:creationId xmlns:a16="http://schemas.microsoft.com/office/drawing/2014/main" id="{1A2B75B1-FBC5-43C8-A0FF-DDE74E8D1C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0" name="Oval 55">
                <a:extLst>
                  <a:ext uri="{FF2B5EF4-FFF2-40B4-BE49-F238E27FC236}">
                    <a16:creationId xmlns:a16="http://schemas.microsoft.com/office/drawing/2014/main" id="{88A467AE-E07B-4A2A-9AF1-F402B610D5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1" name="Oval 57">
                <a:extLst>
                  <a:ext uri="{FF2B5EF4-FFF2-40B4-BE49-F238E27FC236}">
                    <a16:creationId xmlns:a16="http://schemas.microsoft.com/office/drawing/2014/main" id="{F2A72FE3-E587-4903-8580-731A7CE72B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2" name="Oval 58">
                <a:extLst>
                  <a:ext uri="{FF2B5EF4-FFF2-40B4-BE49-F238E27FC236}">
                    <a16:creationId xmlns:a16="http://schemas.microsoft.com/office/drawing/2014/main" id="{5162EA94-A35A-4D3C-A25A-76D911B491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3" name="Oval 59">
                <a:extLst>
                  <a:ext uri="{FF2B5EF4-FFF2-40B4-BE49-F238E27FC236}">
                    <a16:creationId xmlns:a16="http://schemas.microsoft.com/office/drawing/2014/main" id="{7B81354E-F063-4A0C-A46F-1DA830D98B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4" name="Oval 60">
                <a:extLst>
                  <a:ext uri="{FF2B5EF4-FFF2-40B4-BE49-F238E27FC236}">
                    <a16:creationId xmlns:a16="http://schemas.microsoft.com/office/drawing/2014/main" id="{5513E034-807E-4FB7-905B-B76776F011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5" name="Oval 61">
                <a:extLst>
                  <a:ext uri="{FF2B5EF4-FFF2-40B4-BE49-F238E27FC236}">
                    <a16:creationId xmlns:a16="http://schemas.microsoft.com/office/drawing/2014/main" id="{02F10CDA-97CF-4C74-8342-A7B09210A6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6" name="Oval 62">
                <a:extLst>
                  <a:ext uri="{FF2B5EF4-FFF2-40B4-BE49-F238E27FC236}">
                    <a16:creationId xmlns:a16="http://schemas.microsoft.com/office/drawing/2014/main" id="{21623D07-3166-4550-A428-F3A250B788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7" name="Oval 63">
                <a:extLst>
                  <a:ext uri="{FF2B5EF4-FFF2-40B4-BE49-F238E27FC236}">
                    <a16:creationId xmlns:a16="http://schemas.microsoft.com/office/drawing/2014/main" id="{8EBE5AAC-729E-4A3C-8F98-819937B7AA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8" name="Oval 64">
                <a:extLst>
                  <a:ext uri="{FF2B5EF4-FFF2-40B4-BE49-F238E27FC236}">
                    <a16:creationId xmlns:a16="http://schemas.microsoft.com/office/drawing/2014/main" id="{5F1A5213-07E0-4D61-9B95-4F06A55C8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39" name="Oval 65">
                <a:extLst>
                  <a:ext uri="{FF2B5EF4-FFF2-40B4-BE49-F238E27FC236}">
                    <a16:creationId xmlns:a16="http://schemas.microsoft.com/office/drawing/2014/main" id="{AA6FBD2B-A361-4FF2-81C4-8F2113FE65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40" name="Oval 66">
                <a:extLst>
                  <a:ext uri="{FF2B5EF4-FFF2-40B4-BE49-F238E27FC236}">
                    <a16:creationId xmlns:a16="http://schemas.microsoft.com/office/drawing/2014/main" id="{A43F508A-80BF-440D-ADF1-C6558AF01F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41" name="Oval 68">
                <a:extLst>
                  <a:ext uri="{FF2B5EF4-FFF2-40B4-BE49-F238E27FC236}">
                    <a16:creationId xmlns:a16="http://schemas.microsoft.com/office/drawing/2014/main" id="{4573B675-A021-4202-BAD2-A3CCCC2891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42" name="Oval 70">
                <a:extLst>
                  <a:ext uri="{FF2B5EF4-FFF2-40B4-BE49-F238E27FC236}">
                    <a16:creationId xmlns:a16="http://schemas.microsoft.com/office/drawing/2014/main" id="{11311040-A938-4282-9FB7-16C83AE0AC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43" name="Line 71">
                <a:extLst>
                  <a:ext uri="{FF2B5EF4-FFF2-40B4-BE49-F238E27FC236}">
                    <a16:creationId xmlns:a16="http://schemas.microsoft.com/office/drawing/2014/main" id="{0C38B47F-C7BA-4C2C-B755-E2BAF19B96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744" name="Oval 72">
                <a:extLst>
                  <a:ext uri="{FF2B5EF4-FFF2-40B4-BE49-F238E27FC236}">
                    <a16:creationId xmlns:a16="http://schemas.microsoft.com/office/drawing/2014/main" id="{A3D1AD28-9F84-4099-B924-E391FFA9C3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45" name="Oval 73">
                <a:extLst>
                  <a:ext uri="{FF2B5EF4-FFF2-40B4-BE49-F238E27FC236}">
                    <a16:creationId xmlns:a16="http://schemas.microsoft.com/office/drawing/2014/main" id="{C15EC866-4F5A-4238-9AFE-1F0A9E7B7E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46" name="Oval 74">
                <a:extLst>
                  <a:ext uri="{FF2B5EF4-FFF2-40B4-BE49-F238E27FC236}">
                    <a16:creationId xmlns:a16="http://schemas.microsoft.com/office/drawing/2014/main" id="{6BCF415A-139A-4D15-A69B-5E02BA5864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47" name="Oval 75">
                <a:extLst>
                  <a:ext uri="{FF2B5EF4-FFF2-40B4-BE49-F238E27FC236}">
                    <a16:creationId xmlns:a16="http://schemas.microsoft.com/office/drawing/2014/main" id="{4ECAF23A-3007-4585-BD10-5A4AFEE9B0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48" name="Oval 76">
                <a:extLst>
                  <a:ext uri="{FF2B5EF4-FFF2-40B4-BE49-F238E27FC236}">
                    <a16:creationId xmlns:a16="http://schemas.microsoft.com/office/drawing/2014/main" id="{10FBC707-8526-4D68-98C0-350F7CB07E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749" name="Oval 69">
                <a:extLst>
                  <a:ext uri="{FF2B5EF4-FFF2-40B4-BE49-F238E27FC236}">
                    <a16:creationId xmlns:a16="http://schemas.microsoft.com/office/drawing/2014/main" id="{C61C93F8-179D-4D45-949A-5E2B6D0D5F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19613" name="组合 13">
              <a:extLst>
                <a:ext uri="{FF2B5EF4-FFF2-40B4-BE49-F238E27FC236}">
                  <a16:creationId xmlns:a16="http://schemas.microsoft.com/office/drawing/2014/main" id="{D0742399-35AD-4BAD-8E2C-53EF5073A15A}"/>
                </a:ext>
              </a:extLst>
            </p:cNvPr>
            <p:cNvGrpSpPr>
              <a:grpSpLocks/>
            </p:cNvGrpSpPr>
            <p:nvPr/>
          </p:nvGrpSpPr>
          <p:grpSpPr bwMode="auto">
            <a:xfrm rot="-3775067">
              <a:off x="170519" y="183806"/>
              <a:ext cx="2786247" cy="2773758"/>
              <a:chOff x="0" y="0"/>
              <a:chExt cx="4249738" cy="4230688"/>
            </a:xfrm>
          </p:grpSpPr>
          <p:sp>
            <p:nvSpPr>
              <p:cNvPr id="19614" name="Freeform 5">
                <a:extLst>
                  <a:ext uri="{FF2B5EF4-FFF2-40B4-BE49-F238E27FC236}">
                    <a16:creationId xmlns:a16="http://schemas.microsoft.com/office/drawing/2014/main" id="{0ABC9A65-9288-4F71-8648-F36A72A934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5" name="Line 6">
                <a:extLst>
                  <a:ext uri="{FF2B5EF4-FFF2-40B4-BE49-F238E27FC236}">
                    <a16:creationId xmlns:a16="http://schemas.microsoft.com/office/drawing/2014/main" id="{FB02B325-7CDF-424C-8490-A93AA93B55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6" name="Line 7">
                <a:extLst>
                  <a:ext uri="{FF2B5EF4-FFF2-40B4-BE49-F238E27FC236}">
                    <a16:creationId xmlns:a16="http://schemas.microsoft.com/office/drawing/2014/main" id="{32E84A3D-48CA-4D8B-87C2-7369B77A4F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7" name="Line 8">
                <a:extLst>
                  <a:ext uri="{FF2B5EF4-FFF2-40B4-BE49-F238E27FC236}">
                    <a16:creationId xmlns:a16="http://schemas.microsoft.com/office/drawing/2014/main" id="{34BF725D-EFAF-433F-9CEB-854A7EBC74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8" name="Line 9">
                <a:extLst>
                  <a:ext uri="{FF2B5EF4-FFF2-40B4-BE49-F238E27FC236}">
                    <a16:creationId xmlns:a16="http://schemas.microsoft.com/office/drawing/2014/main" id="{21D13B53-2D5C-4FC6-B800-47C8A7AF6D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19" name="Line 10">
                <a:extLst>
                  <a:ext uri="{FF2B5EF4-FFF2-40B4-BE49-F238E27FC236}">
                    <a16:creationId xmlns:a16="http://schemas.microsoft.com/office/drawing/2014/main" id="{A646B6C7-3605-41FF-8864-B17E171577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0" name="Line 11">
                <a:extLst>
                  <a:ext uri="{FF2B5EF4-FFF2-40B4-BE49-F238E27FC236}">
                    <a16:creationId xmlns:a16="http://schemas.microsoft.com/office/drawing/2014/main" id="{21239E63-7262-408E-9B8B-FDC922C2FA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1" name="Line 12">
                <a:extLst>
                  <a:ext uri="{FF2B5EF4-FFF2-40B4-BE49-F238E27FC236}">
                    <a16:creationId xmlns:a16="http://schemas.microsoft.com/office/drawing/2014/main" id="{4A85D301-FD52-48BC-BBB4-ED5EF6FC11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2" name="Line 13">
                <a:extLst>
                  <a:ext uri="{FF2B5EF4-FFF2-40B4-BE49-F238E27FC236}">
                    <a16:creationId xmlns:a16="http://schemas.microsoft.com/office/drawing/2014/main" id="{FBC942F1-6D83-4DB8-BBBA-9AF8BD246B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3" name="Line 14">
                <a:extLst>
                  <a:ext uri="{FF2B5EF4-FFF2-40B4-BE49-F238E27FC236}">
                    <a16:creationId xmlns:a16="http://schemas.microsoft.com/office/drawing/2014/main" id="{3D542DC5-33DF-4246-9113-AA30491A0F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4" name="Line 15">
                <a:extLst>
                  <a:ext uri="{FF2B5EF4-FFF2-40B4-BE49-F238E27FC236}">
                    <a16:creationId xmlns:a16="http://schemas.microsoft.com/office/drawing/2014/main" id="{244FBBA7-D3F0-4085-B9F8-3F2E5B0945B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5" name="Line 16">
                <a:extLst>
                  <a:ext uri="{FF2B5EF4-FFF2-40B4-BE49-F238E27FC236}">
                    <a16:creationId xmlns:a16="http://schemas.microsoft.com/office/drawing/2014/main" id="{CC177500-2D77-4A1B-B1FE-D49AAAE0FC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6" name="Line 17">
                <a:extLst>
                  <a:ext uri="{FF2B5EF4-FFF2-40B4-BE49-F238E27FC236}">
                    <a16:creationId xmlns:a16="http://schemas.microsoft.com/office/drawing/2014/main" id="{AA0F2EFD-AEC8-46B3-9C21-D30234FDE0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7" name="Line 18">
                <a:extLst>
                  <a:ext uri="{FF2B5EF4-FFF2-40B4-BE49-F238E27FC236}">
                    <a16:creationId xmlns:a16="http://schemas.microsoft.com/office/drawing/2014/main" id="{6451AB83-B0B8-43AC-81A1-55385CB43E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8" name="Line 19">
                <a:extLst>
                  <a:ext uri="{FF2B5EF4-FFF2-40B4-BE49-F238E27FC236}">
                    <a16:creationId xmlns:a16="http://schemas.microsoft.com/office/drawing/2014/main" id="{77FCB240-B39E-4895-8897-57FCF2F8B2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29" name="Line 20">
                <a:extLst>
                  <a:ext uri="{FF2B5EF4-FFF2-40B4-BE49-F238E27FC236}">
                    <a16:creationId xmlns:a16="http://schemas.microsoft.com/office/drawing/2014/main" id="{44293A34-3FC1-41A5-AC76-E14D9B3650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0" name="Line 21">
                <a:extLst>
                  <a:ext uri="{FF2B5EF4-FFF2-40B4-BE49-F238E27FC236}">
                    <a16:creationId xmlns:a16="http://schemas.microsoft.com/office/drawing/2014/main" id="{5DBDC6AB-7952-42D0-9D26-111A54A9F2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1" name="Line 22">
                <a:extLst>
                  <a:ext uri="{FF2B5EF4-FFF2-40B4-BE49-F238E27FC236}">
                    <a16:creationId xmlns:a16="http://schemas.microsoft.com/office/drawing/2014/main" id="{38A19004-68CD-48A6-A4F5-F3041853B5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2" name="Line 23">
                <a:extLst>
                  <a:ext uri="{FF2B5EF4-FFF2-40B4-BE49-F238E27FC236}">
                    <a16:creationId xmlns:a16="http://schemas.microsoft.com/office/drawing/2014/main" id="{848F041E-BB28-459D-B26E-52BE8F0570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3" name="Line 24">
                <a:extLst>
                  <a:ext uri="{FF2B5EF4-FFF2-40B4-BE49-F238E27FC236}">
                    <a16:creationId xmlns:a16="http://schemas.microsoft.com/office/drawing/2014/main" id="{FB24A259-8689-4517-830E-D5F7561995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4" name="Line 25">
                <a:extLst>
                  <a:ext uri="{FF2B5EF4-FFF2-40B4-BE49-F238E27FC236}">
                    <a16:creationId xmlns:a16="http://schemas.microsoft.com/office/drawing/2014/main" id="{7A5D2543-FFBF-4DD2-93CC-1EA7DCE2B8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5" name="Line 26">
                <a:extLst>
                  <a:ext uri="{FF2B5EF4-FFF2-40B4-BE49-F238E27FC236}">
                    <a16:creationId xmlns:a16="http://schemas.microsoft.com/office/drawing/2014/main" id="{F36049E2-7230-4685-B8C2-20834582DA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6" name="Line 27">
                <a:extLst>
                  <a:ext uri="{FF2B5EF4-FFF2-40B4-BE49-F238E27FC236}">
                    <a16:creationId xmlns:a16="http://schemas.microsoft.com/office/drawing/2014/main" id="{9E5ACE8C-A762-4749-8252-718D6CBC5A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7" name="Line 28">
                <a:extLst>
                  <a:ext uri="{FF2B5EF4-FFF2-40B4-BE49-F238E27FC236}">
                    <a16:creationId xmlns:a16="http://schemas.microsoft.com/office/drawing/2014/main" id="{E3B2827F-BF1C-4826-BCD5-647D9FC5D78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8" name="Line 29">
                <a:extLst>
                  <a:ext uri="{FF2B5EF4-FFF2-40B4-BE49-F238E27FC236}">
                    <a16:creationId xmlns:a16="http://schemas.microsoft.com/office/drawing/2014/main" id="{4306B371-4CC3-4DFB-B9CB-9474785A5E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39" name="Line 30">
                <a:extLst>
                  <a:ext uri="{FF2B5EF4-FFF2-40B4-BE49-F238E27FC236}">
                    <a16:creationId xmlns:a16="http://schemas.microsoft.com/office/drawing/2014/main" id="{5A839DCA-9904-4D5F-A31A-492E89AD48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0" name="Line 31">
                <a:extLst>
                  <a:ext uri="{FF2B5EF4-FFF2-40B4-BE49-F238E27FC236}">
                    <a16:creationId xmlns:a16="http://schemas.microsoft.com/office/drawing/2014/main" id="{70CD9B69-5A28-40FE-98AC-5A6E339222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1" name="Line 32">
                <a:extLst>
                  <a:ext uri="{FF2B5EF4-FFF2-40B4-BE49-F238E27FC236}">
                    <a16:creationId xmlns:a16="http://schemas.microsoft.com/office/drawing/2014/main" id="{5B8945A9-8DB7-48A8-B0FB-8855BAFB7D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2" name="Line 33">
                <a:extLst>
                  <a:ext uri="{FF2B5EF4-FFF2-40B4-BE49-F238E27FC236}">
                    <a16:creationId xmlns:a16="http://schemas.microsoft.com/office/drawing/2014/main" id="{6E7E2784-04FC-424A-BD54-0E87B12C28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3" name="Line 34">
                <a:extLst>
                  <a:ext uri="{FF2B5EF4-FFF2-40B4-BE49-F238E27FC236}">
                    <a16:creationId xmlns:a16="http://schemas.microsoft.com/office/drawing/2014/main" id="{68BBE453-4A73-4424-B527-C1D6DBFD03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4" name="Line 35">
                <a:extLst>
                  <a:ext uri="{FF2B5EF4-FFF2-40B4-BE49-F238E27FC236}">
                    <a16:creationId xmlns:a16="http://schemas.microsoft.com/office/drawing/2014/main" id="{FE3F63E9-2B1F-45D1-96A1-67F3B12A0F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5" name="Line 36">
                <a:extLst>
                  <a:ext uri="{FF2B5EF4-FFF2-40B4-BE49-F238E27FC236}">
                    <a16:creationId xmlns:a16="http://schemas.microsoft.com/office/drawing/2014/main" id="{75AA2EAE-F4AC-4112-BE84-BA3BA248B9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6" name="Line 37">
                <a:extLst>
                  <a:ext uri="{FF2B5EF4-FFF2-40B4-BE49-F238E27FC236}">
                    <a16:creationId xmlns:a16="http://schemas.microsoft.com/office/drawing/2014/main" id="{428AF0E0-1412-4EC2-A865-26C20BCB3D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7" name="Line 38">
                <a:extLst>
                  <a:ext uri="{FF2B5EF4-FFF2-40B4-BE49-F238E27FC236}">
                    <a16:creationId xmlns:a16="http://schemas.microsoft.com/office/drawing/2014/main" id="{B674192B-5E42-4010-8F37-2175FC3121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8" name="Line 39">
                <a:extLst>
                  <a:ext uri="{FF2B5EF4-FFF2-40B4-BE49-F238E27FC236}">
                    <a16:creationId xmlns:a16="http://schemas.microsoft.com/office/drawing/2014/main" id="{C6F84667-680F-43A9-AD85-2CA60CB34C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49" name="Oval 42">
                <a:extLst>
                  <a:ext uri="{FF2B5EF4-FFF2-40B4-BE49-F238E27FC236}">
                    <a16:creationId xmlns:a16="http://schemas.microsoft.com/office/drawing/2014/main" id="{832382F5-A841-4433-B44B-D65EBB52C4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50" name="Oval 43">
                <a:extLst>
                  <a:ext uri="{FF2B5EF4-FFF2-40B4-BE49-F238E27FC236}">
                    <a16:creationId xmlns:a16="http://schemas.microsoft.com/office/drawing/2014/main" id="{B7C15635-785F-446C-91BC-EBE242CA8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51" name="Oval 44">
                <a:extLst>
                  <a:ext uri="{FF2B5EF4-FFF2-40B4-BE49-F238E27FC236}">
                    <a16:creationId xmlns:a16="http://schemas.microsoft.com/office/drawing/2014/main" id="{CDFD2254-DA2F-4739-B44D-8BDEDEA6BA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52" name="Line 45">
                <a:extLst>
                  <a:ext uri="{FF2B5EF4-FFF2-40B4-BE49-F238E27FC236}">
                    <a16:creationId xmlns:a16="http://schemas.microsoft.com/office/drawing/2014/main" id="{DC1B1463-978A-41A1-8EB9-5068DD6D63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53" name="Oval 46">
                <a:extLst>
                  <a:ext uri="{FF2B5EF4-FFF2-40B4-BE49-F238E27FC236}">
                    <a16:creationId xmlns:a16="http://schemas.microsoft.com/office/drawing/2014/main" id="{442A6F31-BCEE-4CAA-8019-DEBD4FF18F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54" name="Oval 47">
                <a:extLst>
                  <a:ext uri="{FF2B5EF4-FFF2-40B4-BE49-F238E27FC236}">
                    <a16:creationId xmlns:a16="http://schemas.microsoft.com/office/drawing/2014/main" id="{CB7720CF-064B-49D3-8B20-9A264D28E3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55" name="Oval 48">
                <a:extLst>
                  <a:ext uri="{FF2B5EF4-FFF2-40B4-BE49-F238E27FC236}">
                    <a16:creationId xmlns:a16="http://schemas.microsoft.com/office/drawing/2014/main" id="{20DE624F-7193-4B65-95A0-DAD1E1CD75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56" name="Oval 49">
                <a:extLst>
                  <a:ext uri="{FF2B5EF4-FFF2-40B4-BE49-F238E27FC236}">
                    <a16:creationId xmlns:a16="http://schemas.microsoft.com/office/drawing/2014/main" id="{E7F4499E-A45A-4114-990B-98E1C0B650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57" name="Oval 50">
                <a:extLst>
                  <a:ext uri="{FF2B5EF4-FFF2-40B4-BE49-F238E27FC236}">
                    <a16:creationId xmlns:a16="http://schemas.microsoft.com/office/drawing/2014/main" id="{DB0A9B71-2319-439E-964B-D378DB6D25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58" name="Oval 51">
                <a:extLst>
                  <a:ext uri="{FF2B5EF4-FFF2-40B4-BE49-F238E27FC236}">
                    <a16:creationId xmlns:a16="http://schemas.microsoft.com/office/drawing/2014/main" id="{B1273951-8644-4F1E-9EFA-981C683E80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59" name="Oval 52">
                <a:extLst>
                  <a:ext uri="{FF2B5EF4-FFF2-40B4-BE49-F238E27FC236}">
                    <a16:creationId xmlns:a16="http://schemas.microsoft.com/office/drawing/2014/main" id="{69F1CF11-6322-4104-AF07-788333B585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0" name="Oval 53">
                <a:extLst>
                  <a:ext uri="{FF2B5EF4-FFF2-40B4-BE49-F238E27FC236}">
                    <a16:creationId xmlns:a16="http://schemas.microsoft.com/office/drawing/2014/main" id="{B6FC1729-E5DF-4D0E-83DA-96E2994B35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1" name="Oval 54">
                <a:extLst>
                  <a:ext uri="{FF2B5EF4-FFF2-40B4-BE49-F238E27FC236}">
                    <a16:creationId xmlns:a16="http://schemas.microsoft.com/office/drawing/2014/main" id="{7AAAF9A5-FFB2-4DDC-A540-06126722F6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2" name="Oval 55">
                <a:extLst>
                  <a:ext uri="{FF2B5EF4-FFF2-40B4-BE49-F238E27FC236}">
                    <a16:creationId xmlns:a16="http://schemas.microsoft.com/office/drawing/2014/main" id="{9157C256-EC75-46C1-8D4C-A3759F31D1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3" name="Oval 57">
                <a:extLst>
                  <a:ext uri="{FF2B5EF4-FFF2-40B4-BE49-F238E27FC236}">
                    <a16:creationId xmlns:a16="http://schemas.microsoft.com/office/drawing/2014/main" id="{175B45E3-5EDC-4950-AE7D-2034674CAE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4" name="Oval 58">
                <a:extLst>
                  <a:ext uri="{FF2B5EF4-FFF2-40B4-BE49-F238E27FC236}">
                    <a16:creationId xmlns:a16="http://schemas.microsoft.com/office/drawing/2014/main" id="{91569BF7-FF12-4FAB-A01D-761A3234C1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5" name="Oval 59">
                <a:extLst>
                  <a:ext uri="{FF2B5EF4-FFF2-40B4-BE49-F238E27FC236}">
                    <a16:creationId xmlns:a16="http://schemas.microsoft.com/office/drawing/2014/main" id="{09E3A128-1061-40E6-BE01-81610BF4E47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6" name="Oval 60">
                <a:extLst>
                  <a:ext uri="{FF2B5EF4-FFF2-40B4-BE49-F238E27FC236}">
                    <a16:creationId xmlns:a16="http://schemas.microsoft.com/office/drawing/2014/main" id="{34048BD5-1069-46A3-B47A-99DEC4C1DE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7" name="Oval 61">
                <a:extLst>
                  <a:ext uri="{FF2B5EF4-FFF2-40B4-BE49-F238E27FC236}">
                    <a16:creationId xmlns:a16="http://schemas.microsoft.com/office/drawing/2014/main" id="{8713AA99-5647-463E-9D1B-D72B72411F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8" name="Oval 62">
                <a:extLst>
                  <a:ext uri="{FF2B5EF4-FFF2-40B4-BE49-F238E27FC236}">
                    <a16:creationId xmlns:a16="http://schemas.microsoft.com/office/drawing/2014/main" id="{A76B4A51-9ECA-4C05-A34D-F438F88CF3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69" name="Oval 63">
                <a:extLst>
                  <a:ext uri="{FF2B5EF4-FFF2-40B4-BE49-F238E27FC236}">
                    <a16:creationId xmlns:a16="http://schemas.microsoft.com/office/drawing/2014/main" id="{94497244-878D-434A-8A77-A2D24D71D5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70" name="Oval 64">
                <a:extLst>
                  <a:ext uri="{FF2B5EF4-FFF2-40B4-BE49-F238E27FC236}">
                    <a16:creationId xmlns:a16="http://schemas.microsoft.com/office/drawing/2014/main" id="{A012F5A1-8EE5-483F-B63F-6933912FBF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71" name="Oval 65">
                <a:extLst>
                  <a:ext uri="{FF2B5EF4-FFF2-40B4-BE49-F238E27FC236}">
                    <a16:creationId xmlns:a16="http://schemas.microsoft.com/office/drawing/2014/main" id="{6F645944-6CA2-498C-9198-B96D6A30D5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72" name="Oval 66">
                <a:extLst>
                  <a:ext uri="{FF2B5EF4-FFF2-40B4-BE49-F238E27FC236}">
                    <a16:creationId xmlns:a16="http://schemas.microsoft.com/office/drawing/2014/main" id="{40B7B57E-9BC3-4336-ACB2-0503021CFA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73" name="Oval 68">
                <a:extLst>
                  <a:ext uri="{FF2B5EF4-FFF2-40B4-BE49-F238E27FC236}">
                    <a16:creationId xmlns:a16="http://schemas.microsoft.com/office/drawing/2014/main" id="{628D614C-E6BD-456B-B2CA-FF85F45AA0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74" name="Oval 70">
                <a:extLst>
                  <a:ext uri="{FF2B5EF4-FFF2-40B4-BE49-F238E27FC236}">
                    <a16:creationId xmlns:a16="http://schemas.microsoft.com/office/drawing/2014/main" id="{96AAB971-57F0-413E-9BC8-CEB872661D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75" name="Line 71">
                <a:extLst>
                  <a:ext uri="{FF2B5EF4-FFF2-40B4-BE49-F238E27FC236}">
                    <a16:creationId xmlns:a16="http://schemas.microsoft.com/office/drawing/2014/main" id="{E76B2F93-AB10-472E-9C16-5D194CBD57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76" name="Oval 72">
                <a:extLst>
                  <a:ext uri="{FF2B5EF4-FFF2-40B4-BE49-F238E27FC236}">
                    <a16:creationId xmlns:a16="http://schemas.microsoft.com/office/drawing/2014/main" id="{9A3EB00A-30E0-40C8-87C2-C1F66D2F0B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77" name="Oval 73">
                <a:extLst>
                  <a:ext uri="{FF2B5EF4-FFF2-40B4-BE49-F238E27FC236}">
                    <a16:creationId xmlns:a16="http://schemas.microsoft.com/office/drawing/2014/main" id="{BDC7ED18-7E28-4773-8D59-E4FCEF1DB7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78" name="Oval 74">
                <a:extLst>
                  <a:ext uri="{FF2B5EF4-FFF2-40B4-BE49-F238E27FC236}">
                    <a16:creationId xmlns:a16="http://schemas.microsoft.com/office/drawing/2014/main" id="{C3F0E8E7-1012-40D6-A4EC-6199E13AA5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79" name="Oval 75">
                <a:extLst>
                  <a:ext uri="{FF2B5EF4-FFF2-40B4-BE49-F238E27FC236}">
                    <a16:creationId xmlns:a16="http://schemas.microsoft.com/office/drawing/2014/main" id="{1EB7D43D-9D14-4B6B-BA7D-45912B3104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80" name="Oval 76">
                <a:extLst>
                  <a:ext uri="{FF2B5EF4-FFF2-40B4-BE49-F238E27FC236}">
                    <a16:creationId xmlns:a16="http://schemas.microsoft.com/office/drawing/2014/main" id="{072E96F3-BBEF-4133-96E1-2B1C5B81B1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19681" name="Oval 69">
                <a:extLst>
                  <a:ext uri="{FF2B5EF4-FFF2-40B4-BE49-F238E27FC236}">
                    <a16:creationId xmlns:a16="http://schemas.microsoft.com/office/drawing/2014/main" id="{90C23FD9-884A-4B59-82CA-C1FCAD5B9B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9361" name="组合 4">
            <a:extLst>
              <a:ext uri="{FF2B5EF4-FFF2-40B4-BE49-F238E27FC236}">
                <a16:creationId xmlns:a16="http://schemas.microsoft.com/office/drawing/2014/main" id="{B067B7F1-3B29-43D9-9B2D-BB565186DEBD}"/>
              </a:ext>
            </a:extLst>
          </p:cNvPr>
          <p:cNvGrpSpPr>
            <a:grpSpLocks/>
          </p:cNvGrpSpPr>
          <p:nvPr/>
        </p:nvGrpSpPr>
        <p:grpSpPr bwMode="auto">
          <a:xfrm>
            <a:off x="4910138" y="2117725"/>
            <a:ext cx="2816225" cy="4384675"/>
            <a:chOff x="0" y="0"/>
            <a:chExt cx="2110476" cy="3287412"/>
          </a:xfrm>
        </p:grpSpPr>
        <p:grpSp>
          <p:nvGrpSpPr>
            <p:cNvPr id="19473" name="组合 5">
              <a:extLst>
                <a:ext uri="{FF2B5EF4-FFF2-40B4-BE49-F238E27FC236}">
                  <a16:creationId xmlns:a16="http://schemas.microsoft.com/office/drawing/2014/main" id="{5E71E752-CD00-4F55-B518-9E9C9817E8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3254" y="2594432"/>
              <a:ext cx="967706" cy="692980"/>
              <a:chOff x="0" y="0"/>
              <a:chExt cx="3661868" cy="2622287"/>
            </a:xfrm>
          </p:grpSpPr>
          <p:sp>
            <p:nvSpPr>
              <p:cNvPr id="19590" name="Freeform 36">
                <a:extLst>
                  <a:ext uri="{FF2B5EF4-FFF2-40B4-BE49-F238E27FC236}">
                    <a16:creationId xmlns:a16="http://schemas.microsoft.com/office/drawing/2014/main" id="{ECE3D41F-8766-4A72-BAB6-79971F699B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9465" y="1598614"/>
                <a:ext cx="3282939" cy="162892"/>
              </a:xfrm>
              <a:custGeom>
                <a:avLst/>
                <a:gdLst/>
                <a:ahLst/>
                <a:cxnLst/>
                <a:rect l="0" t="0" r="0" b="0"/>
                <a:pathLst/>
              </a:cu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1" name="Freeform 38">
                <a:extLst>
                  <a:ext uri="{FF2B5EF4-FFF2-40B4-BE49-F238E27FC236}">
                    <a16:creationId xmlns:a16="http://schemas.microsoft.com/office/drawing/2014/main" id="{55159033-616D-48B9-8AD8-A77A7FC7E1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734" y="1818971"/>
                <a:ext cx="3266400" cy="534674"/>
              </a:xfrm>
              <a:custGeom>
                <a:avLst/>
                <a:gdLst>
                  <a:gd name="T0" fmla="*/ 2147483646 w 2341"/>
                  <a:gd name="T1" fmla="*/ 0 h 376"/>
                  <a:gd name="T2" fmla="*/ 2147483646 w 2341"/>
                  <a:gd name="T3" fmla="*/ 2147483646 h 376"/>
                  <a:gd name="T4" fmla="*/ 2147483646 w 2341"/>
                  <a:gd name="T5" fmla="*/ 2147483646 h 376"/>
                  <a:gd name="T6" fmla="*/ 2147483646 w 2341"/>
                  <a:gd name="T7" fmla="*/ 2147483646 h 376"/>
                  <a:gd name="T8" fmla="*/ 2147483646 w 2341"/>
                  <a:gd name="T9" fmla="*/ 2147483646 h 376"/>
                  <a:gd name="T10" fmla="*/ 2147483646 w 2341"/>
                  <a:gd name="T11" fmla="*/ 2147483646 h 376"/>
                  <a:gd name="T12" fmla="*/ 2147483646 w 2341"/>
                  <a:gd name="T13" fmla="*/ 0 h 37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41" h="376">
                    <a:moveTo>
                      <a:pt x="20" y="0"/>
                    </a:moveTo>
                    <a:cubicBezTo>
                      <a:pt x="20" y="0"/>
                      <a:pt x="0" y="55"/>
                      <a:pt x="4" y="69"/>
                    </a:cubicBezTo>
                    <a:cubicBezTo>
                      <a:pt x="4" y="69"/>
                      <a:pt x="15" y="168"/>
                      <a:pt x="317" y="376"/>
                    </a:cubicBezTo>
                    <a:cubicBezTo>
                      <a:pt x="2026" y="376"/>
                      <a:pt x="2026" y="376"/>
                      <a:pt x="2026" y="376"/>
                    </a:cubicBezTo>
                    <a:cubicBezTo>
                      <a:pt x="2026" y="376"/>
                      <a:pt x="2330" y="167"/>
                      <a:pt x="2341" y="59"/>
                    </a:cubicBezTo>
                    <a:cubicBezTo>
                      <a:pt x="2340" y="1"/>
                      <a:pt x="2340" y="1"/>
                      <a:pt x="2340" y="1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2" name="Freeform 38">
                <a:extLst>
                  <a:ext uri="{FF2B5EF4-FFF2-40B4-BE49-F238E27FC236}">
                    <a16:creationId xmlns:a16="http://schemas.microsoft.com/office/drawing/2014/main" id="{8DD6FE74-5618-4C8F-9808-F3FDB01C20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7301" y="1762420"/>
                <a:ext cx="3266400" cy="524514"/>
              </a:xfrm>
              <a:custGeom>
                <a:avLst/>
                <a:gdLst>
                  <a:gd name="T0" fmla="*/ 2147483646 w 2341"/>
                  <a:gd name="T1" fmla="*/ 0 h 376"/>
                  <a:gd name="T2" fmla="*/ 2147483646 w 2341"/>
                  <a:gd name="T3" fmla="*/ 2147483646 h 376"/>
                  <a:gd name="T4" fmla="*/ 2147483646 w 2341"/>
                  <a:gd name="T5" fmla="*/ 2147483646 h 376"/>
                  <a:gd name="T6" fmla="*/ 2147483646 w 2341"/>
                  <a:gd name="T7" fmla="*/ 2147483646 h 376"/>
                  <a:gd name="T8" fmla="*/ 2147483646 w 2341"/>
                  <a:gd name="T9" fmla="*/ 2147483646 h 376"/>
                  <a:gd name="T10" fmla="*/ 2147483646 w 2341"/>
                  <a:gd name="T11" fmla="*/ 2147483646 h 376"/>
                  <a:gd name="T12" fmla="*/ 2147483646 w 2341"/>
                  <a:gd name="T13" fmla="*/ 0 h 37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41" h="376">
                    <a:moveTo>
                      <a:pt x="20" y="0"/>
                    </a:moveTo>
                    <a:cubicBezTo>
                      <a:pt x="20" y="0"/>
                      <a:pt x="0" y="55"/>
                      <a:pt x="4" y="69"/>
                    </a:cubicBezTo>
                    <a:cubicBezTo>
                      <a:pt x="4" y="69"/>
                      <a:pt x="15" y="168"/>
                      <a:pt x="317" y="376"/>
                    </a:cubicBezTo>
                    <a:cubicBezTo>
                      <a:pt x="2026" y="376"/>
                      <a:pt x="2026" y="376"/>
                      <a:pt x="2026" y="376"/>
                    </a:cubicBezTo>
                    <a:cubicBezTo>
                      <a:pt x="2026" y="376"/>
                      <a:pt x="2330" y="167"/>
                      <a:pt x="2341" y="59"/>
                    </a:cubicBezTo>
                    <a:cubicBezTo>
                      <a:pt x="2340" y="1"/>
                      <a:pt x="2340" y="1"/>
                      <a:pt x="2340" y="1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593" name="矩形 2788">
                <a:extLst>
                  <a:ext uri="{FF2B5EF4-FFF2-40B4-BE49-F238E27FC236}">
                    <a16:creationId xmlns:a16="http://schemas.microsoft.com/office/drawing/2014/main" id="{B16F07F4-096A-4B59-A122-ED2FED0CD5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283126">
                <a:off x="124979" y="1647593"/>
                <a:ext cx="3292758" cy="452993"/>
              </a:xfrm>
              <a:custGeom>
                <a:avLst/>
                <a:gdLst>
                  <a:gd name="T0" fmla="*/ 50124 w 6236541"/>
                  <a:gd name="T1" fmla="*/ 0 h 237842"/>
                  <a:gd name="T2" fmla="*/ 891670 w 6236541"/>
                  <a:gd name="T3" fmla="*/ 0 h 237842"/>
                  <a:gd name="T4" fmla="*/ 891670 w 6236541"/>
                  <a:gd name="T5" fmla="*/ 1643227 h 237842"/>
                  <a:gd name="T6" fmla="*/ 16826 w 6236541"/>
                  <a:gd name="T7" fmla="*/ 1382705 h 237842"/>
                  <a:gd name="T8" fmla="*/ 50124 w 6236541"/>
                  <a:gd name="T9" fmla="*/ 0 h 23784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6236541" h="237842">
                    <a:moveTo>
                      <a:pt x="340565" y="0"/>
                    </a:moveTo>
                    <a:lnTo>
                      <a:pt x="6058376" y="0"/>
                    </a:lnTo>
                    <a:cubicBezTo>
                      <a:pt x="6407167" y="154695"/>
                      <a:pt x="6152644" y="158561"/>
                      <a:pt x="6058376" y="237842"/>
                    </a:cubicBezTo>
                    <a:lnTo>
                      <a:pt x="114323" y="200134"/>
                    </a:lnTo>
                    <a:cubicBezTo>
                      <a:pt x="-165338" y="86289"/>
                      <a:pt x="130034" y="19577"/>
                      <a:pt x="340565" y="0"/>
                    </a:cubicBez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9594" name="组合 126">
                <a:extLst>
                  <a:ext uri="{FF2B5EF4-FFF2-40B4-BE49-F238E27FC236}">
                    <a16:creationId xmlns:a16="http://schemas.microsoft.com/office/drawing/2014/main" id="{53DB9F98-B227-4487-84D2-C0CF466437E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0"/>
                <a:ext cx="3661868" cy="598986"/>
                <a:chOff x="0" y="0"/>
                <a:chExt cx="3661868" cy="598986"/>
              </a:xfrm>
            </p:grpSpPr>
            <p:sp>
              <p:nvSpPr>
                <p:cNvPr id="19609" name="Freeform 35">
                  <a:extLst>
                    <a:ext uri="{FF2B5EF4-FFF2-40B4-BE49-F238E27FC236}">
                      <a16:creationId xmlns:a16="http://schemas.microsoft.com/office/drawing/2014/main" id="{5F33FF4F-1AD6-46FC-8EB9-C4B72E9328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16406" y="192606"/>
                  <a:ext cx="3396347" cy="406380"/>
                </a:xfrm>
                <a:custGeom>
                  <a:avLst/>
                  <a:gdLst>
                    <a:gd name="T0" fmla="*/ 2147483646 w 2434"/>
                    <a:gd name="T1" fmla="*/ 0 h 291"/>
                    <a:gd name="T2" fmla="*/ 2147483646 w 2434"/>
                    <a:gd name="T3" fmla="*/ 2147483646 h 291"/>
                    <a:gd name="T4" fmla="*/ 2147483646 w 2434"/>
                    <a:gd name="T5" fmla="*/ 2147483646 h 291"/>
                    <a:gd name="T6" fmla="*/ 2147483646 w 2434"/>
                    <a:gd name="T7" fmla="*/ 2147483646 h 291"/>
                    <a:gd name="T8" fmla="*/ 2147483646 w 2434"/>
                    <a:gd name="T9" fmla="*/ 2147483646 h 291"/>
                    <a:gd name="T10" fmla="*/ 2147483646 w 2434"/>
                    <a:gd name="T11" fmla="*/ 0 h 291"/>
                    <a:gd name="T12" fmla="*/ 2147483646 w 2434"/>
                    <a:gd name="T13" fmla="*/ 2147483646 h 291"/>
                    <a:gd name="T14" fmla="*/ 2147483646 w 2434"/>
                    <a:gd name="T15" fmla="*/ 2147483646 h 291"/>
                    <a:gd name="T16" fmla="*/ 2147483646 w 2434"/>
                    <a:gd name="T17" fmla="*/ 0 h 291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434" h="291">
                      <a:moveTo>
                        <a:pt x="1" y="0"/>
                      </a:moveTo>
                      <a:cubicBezTo>
                        <a:pt x="1" y="271"/>
                        <a:pt x="1" y="271"/>
                        <a:pt x="1" y="271"/>
                      </a:cubicBezTo>
                      <a:cubicBezTo>
                        <a:pt x="1" y="271"/>
                        <a:pt x="0" y="291"/>
                        <a:pt x="41" y="291"/>
                      </a:cubicBezTo>
                      <a:cubicBezTo>
                        <a:pt x="82" y="291"/>
                        <a:pt x="2383" y="189"/>
                        <a:pt x="2383" y="189"/>
                      </a:cubicBezTo>
                      <a:cubicBezTo>
                        <a:pt x="2383" y="189"/>
                        <a:pt x="2434" y="185"/>
                        <a:pt x="2430" y="140"/>
                      </a:cubicBezTo>
                      <a:cubicBezTo>
                        <a:pt x="2430" y="0"/>
                        <a:pt x="2430" y="0"/>
                        <a:pt x="2430" y="0"/>
                      </a:cubicBezTo>
                      <a:cubicBezTo>
                        <a:pt x="2430" y="0"/>
                        <a:pt x="2404" y="22"/>
                        <a:pt x="2322" y="21"/>
                      </a:cubicBezTo>
                      <a:cubicBezTo>
                        <a:pt x="113" y="21"/>
                        <a:pt x="113" y="21"/>
                        <a:pt x="113" y="21"/>
                      </a:cubicBezTo>
                      <a:cubicBezTo>
                        <a:pt x="113" y="21"/>
                        <a:pt x="44" y="28"/>
                        <a:pt x="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9610" name="Freeform 40">
                  <a:extLst>
                    <a:ext uri="{FF2B5EF4-FFF2-40B4-BE49-F238E27FC236}">
                      <a16:creationId xmlns:a16="http://schemas.microsoft.com/office/drawing/2014/main" id="{A69689E2-C0A1-44BF-BCDE-3BE81A713EB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6400" y="0"/>
                  <a:ext cx="3570004" cy="238630"/>
                </a:xfrm>
                <a:custGeom>
                  <a:avLst/>
                  <a:gdLst>
                    <a:gd name="T0" fmla="*/ 2147483646 w 2559"/>
                    <a:gd name="T1" fmla="*/ 2147483646 h 171"/>
                    <a:gd name="T2" fmla="*/ 2147483646 w 2559"/>
                    <a:gd name="T3" fmla="*/ 2147483646 h 171"/>
                    <a:gd name="T4" fmla="*/ 2147483646 w 2559"/>
                    <a:gd name="T5" fmla="*/ 2147483646 h 171"/>
                    <a:gd name="T6" fmla="*/ 2147483646 w 2559"/>
                    <a:gd name="T7" fmla="*/ 2147483646 h 171"/>
                    <a:gd name="T8" fmla="*/ 2147483646 w 2559"/>
                    <a:gd name="T9" fmla="*/ 2147483646 h 171"/>
                    <a:gd name="T10" fmla="*/ 2147483646 w 2559"/>
                    <a:gd name="T11" fmla="*/ 2147483646 h 171"/>
                    <a:gd name="T12" fmla="*/ 2147483646 w 2559"/>
                    <a:gd name="T13" fmla="*/ 2147483646 h 171"/>
                    <a:gd name="T14" fmla="*/ 2147483646 w 2559"/>
                    <a:gd name="T15" fmla="*/ 2147483646 h 171"/>
                    <a:gd name="T16" fmla="*/ 2147483646 w 2559"/>
                    <a:gd name="T17" fmla="*/ 2147483646 h 171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559" h="171">
                      <a:moveTo>
                        <a:pt x="153" y="7"/>
                      </a:moveTo>
                      <a:cubicBezTo>
                        <a:pt x="153" y="7"/>
                        <a:pt x="10" y="8"/>
                        <a:pt x="1" y="92"/>
                      </a:cubicBezTo>
                      <a:cubicBezTo>
                        <a:pt x="1" y="92"/>
                        <a:pt x="0" y="160"/>
                        <a:pt x="144" y="171"/>
                      </a:cubicBezTo>
                      <a:cubicBezTo>
                        <a:pt x="2399" y="171"/>
                        <a:pt x="2399" y="171"/>
                        <a:pt x="2399" y="171"/>
                      </a:cubicBezTo>
                      <a:cubicBezTo>
                        <a:pt x="2399" y="171"/>
                        <a:pt x="2544" y="169"/>
                        <a:pt x="2551" y="94"/>
                      </a:cubicBezTo>
                      <a:cubicBezTo>
                        <a:pt x="2551" y="94"/>
                        <a:pt x="2559" y="14"/>
                        <a:pt x="2399" y="7"/>
                      </a:cubicBezTo>
                      <a:cubicBezTo>
                        <a:pt x="2399" y="7"/>
                        <a:pt x="2399" y="7"/>
                        <a:pt x="2398" y="7"/>
                      </a:cubicBezTo>
                      <a:cubicBezTo>
                        <a:pt x="2240" y="0"/>
                        <a:pt x="2399" y="7"/>
                        <a:pt x="2399" y="7"/>
                      </a:cubicBezTo>
                      <a:lnTo>
                        <a:pt x="153" y="7"/>
                      </a:ln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9611" name="矩形 2788">
                  <a:extLst>
                    <a:ext uri="{FF2B5EF4-FFF2-40B4-BE49-F238E27FC236}">
                      <a16:creationId xmlns:a16="http://schemas.microsoft.com/office/drawing/2014/main" id="{73894728-054A-4B69-8A16-9A30F40A89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15240"/>
                  <a:ext cx="3661868" cy="261491"/>
                </a:xfrm>
                <a:custGeom>
                  <a:avLst/>
                  <a:gdLst>
                    <a:gd name="T0" fmla="*/ 68941 w 6236541"/>
                    <a:gd name="T1" fmla="*/ 0 h 237842"/>
                    <a:gd name="T2" fmla="*/ 1226402 w 6236541"/>
                    <a:gd name="T3" fmla="*/ 0 h 237842"/>
                    <a:gd name="T4" fmla="*/ 1226402 w 6236541"/>
                    <a:gd name="T5" fmla="*/ 316077 h 237842"/>
                    <a:gd name="T6" fmla="*/ 23142 w 6236541"/>
                    <a:gd name="T7" fmla="*/ 265966 h 237842"/>
                    <a:gd name="T8" fmla="*/ 68941 w 6236541"/>
                    <a:gd name="T9" fmla="*/ 0 h 2378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6236541" h="237842">
                      <a:moveTo>
                        <a:pt x="340565" y="0"/>
                      </a:moveTo>
                      <a:lnTo>
                        <a:pt x="6058376" y="0"/>
                      </a:lnTo>
                      <a:cubicBezTo>
                        <a:pt x="6407167" y="154695"/>
                        <a:pt x="6152644" y="158561"/>
                        <a:pt x="6058376" y="237842"/>
                      </a:cubicBezTo>
                      <a:lnTo>
                        <a:pt x="114323" y="200134"/>
                      </a:lnTo>
                      <a:cubicBezTo>
                        <a:pt x="-165338" y="86289"/>
                        <a:pt x="130034" y="19577"/>
                        <a:pt x="3405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9595" name="组合 127">
                <a:extLst>
                  <a:ext uri="{FF2B5EF4-FFF2-40B4-BE49-F238E27FC236}">
                    <a16:creationId xmlns:a16="http://schemas.microsoft.com/office/drawing/2014/main" id="{4A0C8EDA-5847-477C-967D-5E4E5DDE3E9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3134" y="462210"/>
                <a:ext cx="3282939" cy="340225"/>
                <a:chOff x="0" y="0"/>
                <a:chExt cx="3282939" cy="340225"/>
              </a:xfrm>
            </p:grpSpPr>
            <p:sp>
              <p:nvSpPr>
                <p:cNvPr id="19607" name="Freeform 36">
                  <a:extLst>
                    <a:ext uri="{FF2B5EF4-FFF2-40B4-BE49-F238E27FC236}">
                      <a16:creationId xmlns:a16="http://schemas.microsoft.com/office/drawing/2014/main" id="{8DFC3E51-A92A-4B46-83E8-60B34A56DB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3282939" cy="340225"/>
                </a:xfrm>
                <a:custGeom>
                  <a:avLst/>
                  <a:gdLst>
                    <a:gd name="T0" fmla="*/ 0 w 2353"/>
                    <a:gd name="T1" fmla="*/ 2147483646 h 244"/>
                    <a:gd name="T2" fmla="*/ 2147483646 w 2353"/>
                    <a:gd name="T3" fmla="*/ 2147483646 h 244"/>
                    <a:gd name="T4" fmla="*/ 0 w 2353"/>
                    <a:gd name="T5" fmla="*/ 2147483646 h 244"/>
                    <a:gd name="T6" fmla="*/ 2147483646 w 2353"/>
                    <a:gd name="T7" fmla="*/ 2147483646 h 244"/>
                    <a:gd name="T8" fmla="*/ 2147483646 w 2353"/>
                    <a:gd name="T9" fmla="*/ 2147483646 h 244"/>
                    <a:gd name="T10" fmla="*/ 2147483646 w 2353"/>
                    <a:gd name="T11" fmla="*/ 0 h 244"/>
                    <a:gd name="T12" fmla="*/ 0 w 2353"/>
                    <a:gd name="T13" fmla="*/ 2147483646 h 24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353" h="244">
                      <a:moveTo>
                        <a:pt x="0" y="104"/>
                      </a:moveTo>
                      <a:cubicBezTo>
                        <a:pt x="0" y="104"/>
                        <a:pt x="55" y="124"/>
                        <a:pt x="59" y="172"/>
                      </a:cubicBezTo>
                      <a:cubicBezTo>
                        <a:pt x="59" y="172"/>
                        <a:pt x="60" y="222"/>
                        <a:pt x="0" y="244"/>
                      </a:cubicBezTo>
                      <a:cubicBezTo>
                        <a:pt x="2353" y="140"/>
                        <a:pt x="2353" y="140"/>
                        <a:pt x="2353" y="140"/>
                      </a:cubicBezTo>
                      <a:cubicBezTo>
                        <a:pt x="2353" y="140"/>
                        <a:pt x="2297" y="120"/>
                        <a:pt x="2295" y="74"/>
                      </a:cubicBezTo>
                      <a:cubicBezTo>
                        <a:pt x="2295" y="74"/>
                        <a:pt x="2288" y="28"/>
                        <a:pt x="2353" y="0"/>
                      </a:cubicBezTo>
                      <a:lnTo>
                        <a:pt x="0" y="104"/>
                      </a:ln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9608" name="矩形 2788">
                  <a:extLst>
                    <a:ext uri="{FF2B5EF4-FFF2-40B4-BE49-F238E27FC236}">
                      <a16:creationId xmlns:a16="http://schemas.microsoft.com/office/drawing/2014/main" id="{CF75057D-884F-4BC2-87DA-5C3456F8F4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-251008">
                  <a:off x="115330" y="66871"/>
                  <a:ext cx="3125312" cy="193465"/>
                </a:xfrm>
                <a:custGeom>
                  <a:avLst/>
                  <a:gdLst>
                    <a:gd name="T0" fmla="*/ 42860 w 6236541"/>
                    <a:gd name="T1" fmla="*/ 0 h 237842"/>
                    <a:gd name="T2" fmla="*/ 762439 w 6236541"/>
                    <a:gd name="T3" fmla="*/ 0 h 237842"/>
                    <a:gd name="T4" fmla="*/ 762439 w 6236541"/>
                    <a:gd name="T5" fmla="*/ 128006 h 237842"/>
                    <a:gd name="T6" fmla="*/ 14387 w 6236541"/>
                    <a:gd name="T7" fmla="*/ 107712 h 237842"/>
                    <a:gd name="T8" fmla="*/ 42860 w 6236541"/>
                    <a:gd name="T9" fmla="*/ 0 h 2378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6236541" h="237842">
                      <a:moveTo>
                        <a:pt x="340565" y="0"/>
                      </a:moveTo>
                      <a:lnTo>
                        <a:pt x="6058376" y="0"/>
                      </a:lnTo>
                      <a:cubicBezTo>
                        <a:pt x="6407167" y="154695"/>
                        <a:pt x="6152644" y="158561"/>
                        <a:pt x="6058376" y="237842"/>
                      </a:cubicBezTo>
                      <a:lnTo>
                        <a:pt x="114323" y="200134"/>
                      </a:lnTo>
                      <a:cubicBezTo>
                        <a:pt x="-165338" y="86289"/>
                        <a:pt x="130034" y="19577"/>
                        <a:pt x="3405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9596" name="组合 128">
                <a:extLst>
                  <a:ext uri="{FF2B5EF4-FFF2-40B4-BE49-F238E27FC236}">
                    <a16:creationId xmlns:a16="http://schemas.microsoft.com/office/drawing/2014/main" id="{29FB9A5C-9CDC-410B-A482-9A91ED9F83A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3134" y="845701"/>
                <a:ext cx="3282939" cy="340225"/>
                <a:chOff x="0" y="0"/>
                <a:chExt cx="3282939" cy="340225"/>
              </a:xfrm>
            </p:grpSpPr>
            <p:sp>
              <p:nvSpPr>
                <p:cNvPr id="19605" name="Freeform 36">
                  <a:extLst>
                    <a:ext uri="{FF2B5EF4-FFF2-40B4-BE49-F238E27FC236}">
                      <a16:creationId xmlns:a16="http://schemas.microsoft.com/office/drawing/2014/main" id="{8844BD81-D5D4-4487-80F2-D7E8E1802B4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3282939" cy="340225"/>
                </a:xfrm>
                <a:custGeom>
                  <a:avLst/>
                  <a:gdLst>
                    <a:gd name="T0" fmla="*/ 0 w 2353"/>
                    <a:gd name="T1" fmla="*/ 2147483646 h 244"/>
                    <a:gd name="T2" fmla="*/ 2147483646 w 2353"/>
                    <a:gd name="T3" fmla="*/ 2147483646 h 244"/>
                    <a:gd name="T4" fmla="*/ 0 w 2353"/>
                    <a:gd name="T5" fmla="*/ 2147483646 h 244"/>
                    <a:gd name="T6" fmla="*/ 2147483646 w 2353"/>
                    <a:gd name="T7" fmla="*/ 2147483646 h 244"/>
                    <a:gd name="T8" fmla="*/ 2147483646 w 2353"/>
                    <a:gd name="T9" fmla="*/ 2147483646 h 244"/>
                    <a:gd name="T10" fmla="*/ 2147483646 w 2353"/>
                    <a:gd name="T11" fmla="*/ 0 h 244"/>
                    <a:gd name="T12" fmla="*/ 0 w 2353"/>
                    <a:gd name="T13" fmla="*/ 2147483646 h 24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353" h="244">
                      <a:moveTo>
                        <a:pt x="0" y="104"/>
                      </a:moveTo>
                      <a:cubicBezTo>
                        <a:pt x="0" y="104"/>
                        <a:pt x="55" y="124"/>
                        <a:pt x="59" y="172"/>
                      </a:cubicBezTo>
                      <a:cubicBezTo>
                        <a:pt x="59" y="172"/>
                        <a:pt x="60" y="222"/>
                        <a:pt x="0" y="244"/>
                      </a:cubicBezTo>
                      <a:cubicBezTo>
                        <a:pt x="2353" y="140"/>
                        <a:pt x="2353" y="140"/>
                        <a:pt x="2353" y="140"/>
                      </a:cubicBezTo>
                      <a:cubicBezTo>
                        <a:pt x="2353" y="140"/>
                        <a:pt x="2297" y="120"/>
                        <a:pt x="2295" y="74"/>
                      </a:cubicBezTo>
                      <a:cubicBezTo>
                        <a:pt x="2295" y="74"/>
                        <a:pt x="2288" y="28"/>
                        <a:pt x="2353" y="0"/>
                      </a:cubicBezTo>
                      <a:lnTo>
                        <a:pt x="0" y="104"/>
                      </a:ln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9606" name="矩形 2788">
                  <a:extLst>
                    <a:ext uri="{FF2B5EF4-FFF2-40B4-BE49-F238E27FC236}">
                      <a16:creationId xmlns:a16="http://schemas.microsoft.com/office/drawing/2014/main" id="{CED17C11-C04A-4DCD-9A32-2B91C6B384F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-251008">
                  <a:off x="115330" y="66871"/>
                  <a:ext cx="3125312" cy="193465"/>
                </a:xfrm>
                <a:custGeom>
                  <a:avLst/>
                  <a:gdLst>
                    <a:gd name="T0" fmla="*/ 42860 w 6236541"/>
                    <a:gd name="T1" fmla="*/ 0 h 237842"/>
                    <a:gd name="T2" fmla="*/ 762439 w 6236541"/>
                    <a:gd name="T3" fmla="*/ 0 h 237842"/>
                    <a:gd name="T4" fmla="*/ 762439 w 6236541"/>
                    <a:gd name="T5" fmla="*/ 128006 h 237842"/>
                    <a:gd name="T6" fmla="*/ 14387 w 6236541"/>
                    <a:gd name="T7" fmla="*/ 107712 h 237842"/>
                    <a:gd name="T8" fmla="*/ 42860 w 6236541"/>
                    <a:gd name="T9" fmla="*/ 0 h 2378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6236541" h="237842">
                      <a:moveTo>
                        <a:pt x="340565" y="0"/>
                      </a:moveTo>
                      <a:lnTo>
                        <a:pt x="6058376" y="0"/>
                      </a:lnTo>
                      <a:cubicBezTo>
                        <a:pt x="6407167" y="154695"/>
                        <a:pt x="6152644" y="158561"/>
                        <a:pt x="6058376" y="237842"/>
                      </a:cubicBezTo>
                      <a:lnTo>
                        <a:pt x="114323" y="200134"/>
                      </a:lnTo>
                      <a:cubicBezTo>
                        <a:pt x="-165338" y="86289"/>
                        <a:pt x="130034" y="19577"/>
                        <a:pt x="3405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9597" name="Freeform 37">
                <a:extLst>
                  <a:ext uri="{FF2B5EF4-FFF2-40B4-BE49-F238E27FC236}">
                    <a16:creationId xmlns:a16="http://schemas.microsoft.com/office/drawing/2014/main" id="{01018463-7B13-4299-9DAC-8BE71A0E58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80" y="651291"/>
                <a:ext cx="3464274" cy="339044"/>
              </a:xfrm>
              <a:custGeom>
                <a:avLst/>
                <a:gdLst>
                  <a:gd name="T0" fmla="*/ 2147483646 w 2483"/>
                  <a:gd name="T1" fmla="*/ 2147483646 h 243"/>
                  <a:gd name="T2" fmla="*/ 2147483646 w 2483"/>
                  <a:gd name="T3" fmla="*/ 2147483646 h 243"/>
                  <a:gd name="T4" fmla="*/ 2147483646 w 2483"/>
                  <a:gd name="T5" fmla="*/ 2147483646 h 243"/>
                  <a:gd name="T6" fmla="*/ 2147483646 w 2483"/>
                  <a:gd name="T7" fmla="*/ 2147483646 h 243"/>
                  <a:gd name="T8" fmla="*/ 2147483646 w 2483"/>
                  <a:gd name="T9" fmla="*/ 2147483646 h 243"/>
                  <a:gd name="T10" fmla="*/ 2147483646 w 2483"/>
                  <a:gd name="T11" fmla="*/ 0 h 243"/>
                  <a:gd name="T12" fmla="*/ 2147483646 w 2483"/>
                  <a:gd name="T13" fmla="*/ 2147483646 h 2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483" h="243">
                    <a:moveTo>
                      <a:pt x="99" y="102"/>
                    </a:moveTo>
                    <a:cubicBezTo>
                      <a:pt x="99" y="102"/>
                      <a:pt x="5" y="98"/>
                      <a:pt x="1" y="175"/>
                    </a:cubicBezTo>
                    <a:cubicBezTo>
                      <a:pt x="1" y="175"/>
                      <a:pt x="0" y="240"/>
                      <a:pt x="103" y="243"/>
                    </a:cubicBezTo>
                    <a:cubicBezTo>
                      <a:pt x="2404" y="139"/>
                      <a:pt x="2404" y="139"/>
                      <a:pt x="2404" y="139"/>
                    </a:cubicBezTo>
                    <a:cubicBezTo>
                      <a:pt x="2404" y="139"/>
                      <a:pt x="2482" y="131"/>
                      <a:pt x="2482" y="69"/>
                    </a:cubicBezTo>
                    <a:cubicBezTo>
                      <a:pt x="2482" y="69"/>
                      <a:pt x="2483" y="4"/>
                      <a:pt x="2392" y="0"/>
                    </a:cubicBezTo>
                    <a:lnTo>
                      <a:pt x="99" y="102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19598" name="组合 130">
                <a:extLst>
                  <a:ext uri="{FF2B5EF4-FFF2-40B4-BE49-F238E27FC236}">
                    <a16:creationId xmlns:a16="http://schemas.microsoft.com/office/drawing/2014/main" id="{B74CECB0-5A2C-4148-A7AF-FE841676752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3134" y="1229302"/>
                <a:ext cx="3282939" cy="340225"/>
                <a:chOff x="0" y="0"/>
                <a:chExt cx="3282939" cy="340225"/>
              </a:xfrm>
            </p:grpSpPr>
            <p:sp>
              <p:nvSpPr>
                <p:cNvPr id="19603" name="Freeform 36">
                  <a:extLst>
                    <a:ext uri="{FF2B5EF4-FFF2-40B4-BE49-F238E27FC236}">
                      <a16:creationId xmlns:a16="http://schemas.microsoft.com/office/drawing/2014/main" id="{5D58FD89-B6C3-452E-B186-2154ED6D8CC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3282939" cy="340225"/>
                </a:xfrm>
                <a:custGeom>
                  <a:avLst/>
                  <a:gdLst>
                    <a:gd name="T0" fmla="*/ 0 w 2353"/>
                    <a:gd name="T1" fmla="*/ 2147483646 h 244"/>
                    <a:gd name="T2" fmla="*/ 2147483646 w 2353"/>
                    <a:gd name="T3" fmla="*/ 2147483646 h 244"/>
                    <a:gd name="T4" fmla="*/ 0 w 2353"/>
                    <a:gd name="T5" fmla="*/ 2147483646 h 244"/>
                    <a:gd name="T6" fmla="*/ 2147483646 w 2353"/>
                    <a:gd name="T7" fmla="*/ 2147483646 h 244"/>
                    <a:gd name="T8" fmla="*/ 2147483646 w 2353"/>
                    <a:gd name="T9" fmla="*/ 2147483646 h 244"/>
                    <a:gd name="T10" fmla="*/ 2147483646 w 2353"/>
                    <a:gd name="T11" fmla="*/ 0 h 244"/>
                    <a:gd name="T12" fmla="*/ 0 w 2353"/>
                    <a:gd name="T13" fmla="*/ 2147483646 h 244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353" h="244">
                      <a:moveTo>
                        <a:pt x="0" y="104"/>
                      </a:moveTo>
                      <a:cubicBezTo>
                        <a:pt x="0" y="104"/>
                        <a:pt x="55" y="124"/>
                        <a:pt x="59" y="172"/>
                      </a:cubicBezTo>
                      <a:cubicBezTo>
                        <a:pt x="59" y="172"/>
                        <a:pt x="60" y="222"/>
                        <a:pt x="0" y="244"/>
                      </a:cubicBezTo>
                      <a:cubicBezTo>
                        <a:pt x="2353" y="140"/>
                        <a:pt x="2353" y="140"/>
                        <a:pt x="2353" y="140"/>
                      </a:cubicBezTo>
                      <a:cubicBezTo>
                        <a:pt x="2353" y="140"/>
                        <a:pt x="2297" y="120"/>
                        <a:pt x="2295" y="74"/>
                      </a:cubicBezTo>
                      <a:cubicBezTo>
                        <a:pt x="2295" y="74"/>
                        <a:pt x="2288" y="28"/>
                        <a:pt x="2353" y="0"/>
                      </a:cubicBezTo>
                      <a:lnTo>
                        <a:pt x="0" y="104"/>
                      </a:ln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9604" name="矩形 2788">
                  <a:extLst>
                    <a:ext uri="{FF2B5EF4-FFF2-40B4-BE49-F238E27FC236}">
                      <a16:creationId xmlns:a16="http://schemas.microsoft.com/office/drawing/2014/main" id="{CC0FDA2E-3A2E-4EE7-9C72-960A1DCB885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-251008">
                  <a:off x="115330" y="66871"/>
                  <a:ext cx="3125312" cy="193465"/>
                </a:xfrm>
                <a:custGeom>
                  <a:avLst/>
                  <a:gdLst>
                    <a:gd name="T0" fmla="*/ 42860 w 6236541"/>
                    <a:gd name="T1" fmla="*/ 0 h 237842"/>
                    <a:gd name="T2" fmla="*/ 762439 w 6236541"/>
                    <a:gd name="T3" fmla="*/ 0 h 237842"/>
                    <a:gd name="T4" fmla="*/ 762439 w 6236541"/>
                    <a:gd name="T5" fmla="*/ 128006 h 237842"/>
                    <a:gd name="T6" fmla="*/ 14387 w 6236541"/>
                    <a:gd name="T7" fmla="*/ 107712 h 237842"/>
                    <a:gd name="T8" fmla="*/ 42860 w 6236541"/>
                    <a:gd name="T9" fmla="*/ 0 h 23784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6236541" h="237842">
                      <a:moveTo>
                        <a:pt x="340565" y="0"/>
                      </a:moveTo>
                      <a:lnTo>
                        <a:pt x="6058376" y="0"/>
                      </a:lnTo>
                      <a:cubicBezTo>
                        <a:pt x="6407167" y="154695"/>
                        <a:pt x="6152644" y="158561"/>
                        <a:pt x="6058376" y="237842"/>
                      </a:cubicBezTo>
                      <a:lnTo>
                        <a:pt x="114323" y="200134"/>
                      </a:lnTo>
                      <a:cubicBezTo>
                        <a:pt x="-165338" y="86289"/>
                        <a:pt x="130034" y="19577"/>
                        <a:pt x="34056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39999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9599" name="Freeform 37">
                <a:extLst>
                  <a:ext uri="{FF2B5EF4-FFF2-40B4-BE49-F238E27FC236}">
                    <a16:creationId xmlns:a16="http://schemas.microsoft.com/office/drawing/2014/main" id="{9855487E-7E62-4FE1-BA76-9F8808CC95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80" y="1418383"/>
                <a:ext cx="3464274" cy="339044"/>
              </a:xfrm>
              <a:custGeom>
                <a:avLst/>
                <a:gdLst>
                  <a:gd name="T0" fmla="*/ 2147483646 w 2483"/>
                  <a:gd name="T1" fmla="*/ 2147483646 h 243"/>
                  <a:gd name="T2" fmla="*/ 2147483646 w 2483"/>
                  <a:gd name="T3" fmla="*/ 2147483646 h 243"/>
                  <a:gd name="T4" fmla="*/ 2147483646 w 2483"/>
                  <a:gd name="T5" fmla="*/ 2147483646 h 243"/>
                  <a:gd name="T6" fmla="*/ 2147483646 w 2483"/>
                  <a:gd name="T7" fmla="*/ 2147483646 h 243"/>
                  <a:gd name="T8" fmla="*/ 2147483646 w 2483"/>
                  <a:gd name="T9" fmla="*/ 2147483646 h 243"/>
                  <a:gd name="T10" fmla="*/ 2147483646 w 2483"/>
                  <a:gd name="T11" fmla="*/ 0 h 243"/>
                  <a:gd name="T12" fmla="*/ 2147483646 w 2483"/>
                  <a:gd name="T13" fmla="*/ 2147483646 h 2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483" h="243">
                    <a:moveTo>
                      <a:pt x="99" y="102"/>
                    </a:moveTo>
                    <a:cubicBezTo>
                      <a:pt x="99" y="102"/>
                      <a:pt x="5" y="98"/>
                      <a:pt x="1" y="175"/>
                    </a:cubicBezTo>
                    <a:cubicBezTo>
                      <a:pt x="1" y="175"/>
                      <a:pt x="0" y="240"/>
                      <a:pt x="103" y="243"/>
                    </a:cubicBezTo>
                    <a:cubicBezTo>
                      <a:pt x="2404" y="139"/>
                      <a:pt x="2404" y="139"/>
                      <a:pt x="2404" y="139"/>
                    </a:cubicBezTo>
                    <a:cubicBezTo>
                      <a:pt x="2404" y="139"/>
                      <a:pt x="2482" y="131"/>
                      <a:pt x="2482" y="69"/>
                    </a:cubicBezTo>
                    <a:cubicBezTo>
                      <a:pt x="2482" y="69"/>
                      <a:pt x="2483" y="4"/>
                      <a:pt x="2392" y="0"/>
                    </a:cubicBezTo>
                    <a:lnTo>
                      <a:pt x="99" y="102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0" name="Freeform 37">
                <a:extLst>
                  <a:ext uri="{FF2B5EF4-FFF2-40B4-BE49-F238E27FC236}">
                    <a16:creationId xmlns:a16="http://schemas.microsoft.com/office/drawing/2014/main" id="{7984E11E-8D96-4B8C-AD55-493416FFFF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680" y="1034782"/>
                <a:ext cx="3464274" cy="339044"/>
              </a:xfrm>
              <a:custGeom>
                <a:avLst/>
                <a:gdLst>
                  <a:gd name="T0" fmla="*/ 2147483646 w 2483"/>
                  <a:gd name="T1" fmla="*/ 2147483646 h 243"/>
                  <a:gd name="T2" fmla="*/ 2147483646 w 2483"/>
                  <a:gd name="T3" fmla="*/ 2147483646 h 243"/>
                  <a:gd name="T4" fmla="*/ 2147483646 w 2483"/>
                  <a:gd name="T5" fmla="*/ 2147483646 h 243"/>
                  <a:gd name="T6" fmla="*/ 2147483646 w 2483"/>
                  <a:gd name="T7" fmla="*/ 2147483646 h 243"/>
                  <a:gd name="T8" fmla="*/ 2147483646 w 2483"/>
                  <a:gd name="T9" fmla="*/ 2147483646 h 243"/>
                  <a:gd name="T10" fmla="*/ 2147483646 w 2483"/>
                  <a:gd name="T11" fmla="*/ 0 h 243"/>
                  <a:gd name="T12" fmla="*/ 2147483646 w 2483"/>
                  <a:gd name="T13" fmla="*/ 2147483646 h 243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483" h="243">
                    <a:moveTo>
                      <a:pt x="99" y="102"/>
                    </a:moveTo>
                    <a:cubicBezTo>
                      <a:pt x="99" y="102"/>
                      <a:pt x="5" y="98"/>
                      <a:pt x="1" y="175"/>
                    </a:cubicBezTo>
                    <a:cubicBezTo>
                      <a:pt x="1" y="175"/>
                      <a:pt x="0" y="240"/>
                      <a:pt x="103" y="243"/>
                    </a:cubicBezTo>
                    <a:cubicBezTo>
                      <a:pt x="2404" y="139"/>
                      <a:pt x="2404" y="139"/>
                      <a:pt x="2404" y="139"/>
                    </a:cubicBezTo>
                    <a:cubicBezTo>
                      <a:pt x="2404" y="139"/>
                      <a:pt x="2482" y="131"/>
                      <a:pt x="2482" y="69"/>
                    </a:cubicBezTo>
                    <a:cubicBezTo>
                      <a:pt x="2482" y="69"/>
                      <a:pt x="2483" y="4"/>
                      <a:pt x="2392" y="0"/>
                    </a:cubicBezTo>
                    <a:lnTo>
                      <a:pt x="99" y="102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1" name="Freeform 38">
                <a:extLst>
                  <a:ext uri="{FF2B5EF4-FFF2-40B4-BE49-F238E27FC236}">
                    <a16:creationId xmlns:a16="http://schemas.microsoft.com/office/drawing/2014/main" id="{3183BCE9-F101-43C4-AE26-EEE90DE486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313089">
                <a:off x="149184" y="1740384"/>
                <a:ext cx="3266400" cy="829006"/>
              </a:xfrm>
              <a:custGeom>
                <a:avLst/>
                <a:gdLst>
                  <a:gd name="T0" fmla="*/ 2147483646 w 2341"/>
                  <a:gd name="T1" fmla="*/ 0 h 376"/>
                  <a:gd name="T2" fmla="*/ 2147483646 w 2341"/>
                  <a:gd name="T3" fmla="*/ 2147483646 h 376"/>
                  <a:gd name="T4" fmla="*/ 2147483646 w 2341"/>
                  <a:gd name="T5" fmla="*/ 2147483646 h 376"/>
                  <a:gd name="T6" fmla="*/ 2147483646 w 2341"/>
                  <a:gd name="T7" fmla="*/ 2147483646 h 376"/>
                  <a:gd name="T8" fmla="*/ 2147483646 w 2341"/>
                  <a:gd name="T9" fmla="*/ 2147483646 h 376"/>
                  <a:gd name="T10" fmla="*/ 2147483646 w 2341"/>
                  <a:gd name="T11" fmla="*/ 2147483646 h 376"/>
                  <a:gd name="T12" fmla="*/ 2147483646 w 2341"/>
                  <a:gd name="T13" fmla="*/ 0 h 37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341" h="376">
                    <a:moveTo>
                      <a:pt x="20" y="0"/>
                    </a:moveTo>
                    <a:cubicBezTo>
                      <a:pt x="20" y="0"/>
                      <a:pt x="0" y="55"/>
                      <a:pt x="4" y="69"/>
                    </a:cubicBezTo>
                    <a:cubicBezTo>
                      <a:pt x="4" y="69"/>
                      <a:pt x="15" y="168"/>
                      <a:pt x="317" y="376"/>
                    </a:cubicBezTo>
                    <a:cubicBezTo>
                      <a:pt x="2026" y="376"/>
                      <a:pt x="2026" y="376"/>
                      <a:pt x="2026" y="376"/>
                    </a:cubicBezTo>
                    <a:cubicBezTo>
                      <a:pt x="2026" y="376"/>
                      <a:pt x="2330" y="167"/>
                      <a:pt x="2341" y="59"/>
                    </a:cubicBezTo>
                    <a:cubicBezTo>
                      <a:pt x="2340" y="1"/>
                      <a:pt x="2340" y="1"/>
                      <a:pt x="2340" y="1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602" name="Freeform 39">
                <a:extLst>
                  <a:ext uri="{FF2B5EF4-FFF2-40B4-BE49-F238E27FC236}">
                    <a16:creationId xmlns:a16="http://schemas.microsoft.com/office/drawing/2014/main" id="{68F14944-4177-4603-BB72-AAF021402A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7914" y="2293284"/>
                <a:ext cx="2382168" cy="329003"/>
              </a:xfrm>
              <a:custGeom>
                <a:avLst/>
                <a:gdLst>
                  <a:gd name="T0" fmla="*/ 0 w 1707"/>
                  <a:gd name="T1" fmla="*/ 0 h 236"/>
                  <a:gd name="T2" fmla="*/ 2147483646 w 1707"/>
                  <a:gd name="T3" fmla="*/ 2147483646 h 236"/>
                  <a:gd name="T4" fmla="*/ 2147483646 w 1707"/>
                  <a:gd name="T5" fmla="*/ 2147483646 h 236"/>
                  <a:gd name="T6" fmla="*/ 2147483646 w 1707"/>
                  <a:gd name="T7" fmla="*/ 2147483646 h 236"/>
                  <a:gd name="T8" fmla="*/ 2147483646 w 1707"/>
                  <a:gd name="T9" fmla="*/ 2147483646 h 236"/>
                  <a:gd name="T10" fmla="*/ 2147483646 w 1707"/>
                  <a:gd name="T11" fmla="*/ 2147483646 h 236"/>
                  <a:gd name="T12" fmla="*/ 2147483646 w 1707"/>
                  <a:gd name="T13" fmla="*/ 2147483646 h 236"/>
                  <a:gd name="T14" fmla="*/ 2147483646 w 1707"/>
                  <a:gd name="T15" fmla="*/ 0 h 236"/>
                  <a:gd name="T16" fmla="*/ 0 w 1707"/>
                  <a:gd name="T17" fmla="*/ 0 h 2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707" h="236">
                    <a:moveTo>
                      <a:pt x="0" y="0"/>
                    </a:moveTo>
                    <a:cubicBezTo>
                      <a:pt x="0" y="0"/>
                      <a:pt x="16" y="51"/>
                      <a:pt x="82" y="104"/>
                    </a:cubicBezTo>
                    <a:cubicBezTo>
                      <a:pt x="82" y="104"/>
                      <a:pt x="187" y="174"/>
                      <a:pt x="181" y="191"/>
                    </a:cubicBezTo>
                    <a:cubicBezTo>
                      <a:pt x="181" y="191"/>
                      <a:pt x="789" y="236"/>
                      <a:pt x="857" y="231"/>
                    </a:cubicBezTo>
                    <a:cubicBezTo>
                      <a:pt x="857" y="231"/>
                      <a:pt x="1522" y="194"/>
                      <a:pt x="1524" y="192"/>
                    </a:cubicBezTo>
                    <a:cubicBezTo>
                      <a:pt x="1524" y="192"/>
                      <a:pt x="1522" y="181"/>
                      <a:pt x="1553" y="159"/>
                    </a:cubicBezTo>
                    <a:cubicBezTo>
                      <a:pt x="1553" y="159"/>
                      <a:pt x="1646" y="94"/>
                      <a:pt x="1675" y="55"/>
                    </a:cubicBezTo>
                    <a:cubicBezTo>
                      <a:pt x="1675" y="55"/>
                      <a:pt x="1700" y="23"/>
                      <a:pt x="170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9474" name="Oval 129">
              <a:extLst>
                <a:ext uri="{FF2B5EF4-FFF2-40B4-BE49-F238E27FC236}">
                  <a16:creationId xmlns:a16="http://schemas.microsoft.com/office/drawing/2014/main" id="{FA3807A2-4F6B-4833-AAF1-7786C9AE92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13936" y="1139025"/>
              <a:ext cx="196540" cy="196540"/>
            </a:xfrm>
            <a:prstGeom prst="ellipse">
              <a:avLst/>
            </a:pr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475" name="Rectangle 293">
              <a:extLst>
                <a:ext uri="{FF2B5EF4-FFF2-40B4-BE49-F238E27FC236}">
                  <a16:creationId xmlns:a16="http://schemas.microsoft.com/office/drawing/2014/main" id="{02FA91F8-252E-4313-81B6-D7877D6535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5828" y="1814120"/>
              <a:ext cx="20250" cy="643220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476" name="Freeform 294">
              <a:extLst>
                <a:ext uri="{FF2B5EF4-FFF2-40B4-BE49-F238E27FC236}">
                  <a16:creationId xmlns:a16="http://schemas.microsoft.com/office/drawing/2014/main" id="{D16BC58B-5CD7-4DD4-9820-60EFE1700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2975" y="2445429"/>
              <a:ext cx="298979" cy="32161"/>
            </a:xfrm>
            <a:custGeom>
              <a:avLst/>
              <a:gdLst>
                <a:gd name="T0" fmla="*/ 2147483646 w 251"/>
                <a:gd name="T1" fmla="*/ 2147483646 h 27"/>
                <a:gd name="T2" fmla="*/ 0 w 251"/>
                <a:gd name="T3" fmla="*/ 2147483646 h 27"/>
                <a:gd name="T4" fmla="*/ 0 w 251"/>
                <a:gd name="T5" fmla="*/ 0 h 27"/>
                <a:gd name="T6" fmla="*/ 2147483646 w 251"/>
                <a:gd name="T7" fmla="*/ 2147483646 h 27"/>
                <a:gd name="T8" fmla="*/ 2147483646 w 251"/>
                <a:gd name="T9" fmla="*/ 2147483646 h 2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1" h="27">
                  <a:moveTo>
                    <a:pt x="251" y="27"/>
                  </a:moveTo>
                  <a:lnTo>
                    <a:pt x="0" y="17"/>
                  </a:lnTo>
                  <a:lnTo>
                    <a:pt x="0" y="0"/>
                  </a:lnTo>
                  <a:lnTo>
                    <a:pt x="251" y="12"/>
                  </a:lnTo>
                  <a:lnTo>
                    <a:pt x="251" y="27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7" name="Freeform 295">
              <a:extLst>
                <a:ext uri="{FF2B5EF4-FFF2-40B4-BE49-F238E27FC236}">
                  <a16:creationId xmlns:a16="http://schemas.microsoft.com/office/drawing/2014/main" id="{572A3121-3715-4188-A9B4-EB77503062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422" y="2166700"/>
              <a:ext cx="226318" cy="297787"/>
            </a:xfrm>
            <a:custGeom>
              <a:avLst/>
              <a:gdLst>
                <a:gd name="T0" fmla="*/ 2147483646 w 190"/>
                <a:gd name="T1" fmla="*/ 2147483646 h 250"/>
                <a:gd name="T2" fmla="*/ 0 w 190"/>
                <a:gd name="T3" fmla="*/ 2147483646 h 250"/>
                <a:gd name="T4" fmla="*/ 2147483646 w 190"/>
                <a:gd name="T5" fmla="*/ 0 h 250"/>
                <a:gd name="T6" fmla="*/ 2147483646 w 190"/>
                <a:gd name="T7" fmla="*/ 2147483646 h 250"/>
                <a:gd name="T8" fmla="*/ 2147483646 w 190"/>
                <a:gd name="T9" fmla="*/ 2147483646 h 2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0" h="250">
                  <a:moveTo>
                    <a:pt x="178" y="250"/>
                  </a:moveTo>
                  <a:lnTo>
                    <a:pt x="0" y="10"/>
                  </a:lnTo>
                  <a:lnTo>
                    <a:pt x="14" y="0"/>
                  </a:lnTo>
                  <a:lnTo>
                    <a:pt x="190" y="240"/>
                  </a:lnTo>
                  <a:lnTo>
                    <a:pt x="178" y="25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8" name="Freeform 296">
              <a:extLst>
                <a:ext uri="{FF2B5EF4-FFF2-40B4-BE49-F238E27FC236}">
                  <a16:creationId xmlns:a16="http://schemas.microsoft.com/office/drawing/2014/main" id="{51C2505A-B43E-4144-B769-7A544BDCE2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1064" y="2200052"/>
              <a:ext cx="334713" cy="264435"/>
            </a:xfrm>
            <a:custGeom>
              <a:avLst/>
              <a:gdLst>
                <a:gd name="T0" fmla="*/ 2147483646 w 281"/>
                <a:gd name="T1" fmla="*/ 2147483646 h 222"/>
                <a:gd name="T2" fmla="*/ 0 w 281"/>
                <a:gd name="T3" fmla="*/ 2147483646 h 222"/>
                <a:gd name="T4" fmla="*/ 2147483646 w 281"/>
                <a:gd name="T5" fmla="*/ 0 h 222"/>
                <a:gd name="T6" fmla="*/ 2147483646 w 281"/>
                <a:gd name="T7" fmla="*/ 2147483646 h 222"/>
                <a:gd name="T8" fmla="*/ 2147483646 w 281"/>
                <a:gd name="T9" fmla="*/ 2147483646 h 22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1" h="222">
                  <a:moveTo>
                    <a:pt x="11" y="222"/>
                  </a:moveTo>
                  <a:lnTo>
                    <a:pt x="0" y="208"/>
                  </a:lnTo>
                  <a:lnTo>
                    <a:pt x="271" y="0"/>
                  </a:lnTo>
                  <a:lnTo>
                    <a:pt x="281" y="12"/>
                  </a:lnTo>
                  <a:lnTo>
                    <a:pt x="11" y="222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79" name="Freeform 297">
              <a:extLst>
                <a:ext uri="{FF2B5EF4-FFF2-40B4-BE49-F238E27FC236}">
                  <a16:creationId xmlns:a16="http://schemas.microsoft.com/office/drawing/2014/main" id="{07985706-90AE-4FF9-80B0-CC060266A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045" y="2451384"/>
              <a:ext cx="465739" cy="30970"/>
            </a:xfrm>
            <a:custGeom>
              <a:avLst/>
              <a:gdLst>
                <a:gd name="T0" fmla="*/ 0 w 391"/>
                <a:gd name="T1" fmla="*/ 2147483646 h 26"/>
                <a:gd name="T2" fmla="*/ 0 w 391"/>
                <a:gd name="T3" fmla="*/ 2147483646 h 26"/>
                <a:gd name="T4" fmla="*/ 2147483646 w 391"/>
                <a:gd name="T5" fmla="*/ 0 h 26"/>
                <a:gd name="T6" fmla="*/ 2147483646 w 391"/>
                <a:gd name="T7" fmla="*/ 2147483646 h 26"/>
                <a:gd name="T8" fmla="*/ 0 w 391"/>
                <a:gd name="T9" fmla="*/ 2147483646 h 2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91" h="26">
                  <a:moveTo>
                    <a:pt x="0" y="26"/>
                  </a:moveTo>
                  <a:lnTo>
                    <a:pt x="0" y="11"/>
                  </a:lnTo>
                  <a:lnTo>
                    <a:pt x="389" y="0"/>
                  </a:lnTo>
                  <a:lnTo>
                    <a:pt x="391" y="16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0" name="Freeform 298">
              <a:extLst>
                <a:ext uri="{FF2B5EF4-FFF2-40B4-BE49-F238E27FC236}">
                  <a16:creationId xmlns:a16="http://schemas.microsoft.com/office/drawing/2014/main" id="{CD2AD479-3C28-4D38-8721-BCC0877854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224" y="2123819"/>
              <a:ext cx="114350" cy="352580"/>
            </a:xfrm>
            <a:custGeom>
              <a:avLst/>
              <a:gdLst>
                <a:gd name="T0" fmla="*/ 2147483646 w 96"/>
                <a:gd name="T1" fmla="*/ 2147483646 h 296"/>
                <a:gd name="T2" fmla="*/ 0 w 96"/>
                <a:gd name="T3" fmla="*/ 2147483646 h 296"/>
                <a:gd name="T4" fmla="*/ 2147483646 w 96"/>
                <a:gd name="T5" fmla="*/ 0 h 296"/>
                <a:gd name="T6" fmla="*/ 2147483646 w 96"/>
                <a:gd name="T7" fmla="*/ 2147483646 h 296"/>
                <a:gd name="T8" fmla="*/ 2147483646 w 96"/>
                <a:gd name="T9" fmla="*/ 2147483646 h 2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296">
                  <a:moveTo>
                    <a:pt x="79" y="296"/>
                  </a:moveTo>
                  <a:lnTo>
                    <a:pt x="0" y="5"/>
                  </a:lnTo>
                  <a:lnTo>
                    <a:pt x="16" y="0"/>
                  </a:lnTo>
                  <a:lnTo>
                    <a:pt x="96" y="291"/>
                  </a:lnTo>
                  <a:lnTo>
                    <a:pt x="79" y="29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1" name="Freeform 299">
              <a:extLst>
                <a:ext uri="{FF2B5EF4-FFF2-40B4-BE49-F238E27FC236}">
                  <a16:creationId xmlns:a16="http://schemas.microsoft.com/office/drawing/2014/main" id="{B6A96C9F-2072-4E8E-90B8-8EC38A6371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5325" y="2170273"/>
              <a:ext cx="269200" cy="303743"/>
            </a:xfrm>
            <a:custGeom>
              <a:avLst/>
              <a:gdLst>
                <a:gd name="T0" fmla="*/ 2147483646 w 226"/>
                <a:gd name="T1" fmla="*/ 2147483646 h 255"/>
                <a:gd name="T2" fmla="*/ 0 w 226"/>
                <a:gd name="T3" fmla="*/ 2147483646 h 255"/>
                <a:gd name="T4" fmla="*/ 2147483646 w 226"/>
                <a:gd name="T5" fmla="*/ 0 h 255"/>
                <a:gd name="T6" fmla="*/ 2147483646 w 226"/>
                <a:gd name="T7" fmla="*/ 2147483646 h 255"/>
                <a:gd name="T8" fmla="*/ 2147483646 w 226"/>
                <a:gd name="T9" fmla="*/ 2147483646 h 2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6" h="255">
                  <a:moveTo>
                    <a:pt x="13" y="255"/>
                  </a:moveTo>
                  <a:lnTo>
                    <a:pt x="0" y="245"/>
                  </a:lnTo>
                  <a:lnTo>
                    <a:pt x="214" y="0"/>
                  </a:lnTo>
                  <a:lnTo>
                    <a:pt x="226" y="11"/>
                  </a:lnTo>
                  <a:lnTo>
                    <a:pt x="13" y="255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2" name="Freeform 300">
              <a:extLst>
                <a:ext uri="{FF2B5EF4-FFF2-40B4-BE49-F238E27FC236}">
                  <a16:creationId xmlns:a16="http://schemas.microsoft.com/office/drawing/2014/main" id="{61C2E2F5-CAAB-4FAE-8066-9D6411177C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606" y="2115480"/>
              <a:ext cx="358536" cy="63131"/>
            </a:xfrm>
            <a:custGeom>
              <a:avLst/>
              <a:gdLst>
                <a:gd name="T0" fmla="*/ 2147483646 w 301"/>
                <a:gd name="T1" fmla="*/ 2147483646 h 53"/>
                <a:gd name="T2" fmla="*/ 0 w 301"/>
                <a:gd name="T3" fmla="*/ 2147483646 h 53"/>
                <a:gd name="T4" fmla="*/ 2147483646 w 301"/>
                <a:gd name="T5" fmla="*/ 0 h 53"/>
                <a:gd name="T6" fmla="*/ 2147483646 w 301"/>
                <a:gd name="T7" fmla="*/ 2147483646 h 53"/>
                <a:gd name="T8" fmla="*/ 2147483646 w 301"/>
                <a:gd name="T9" fmla="*/ 2147483646 h 5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1" h="53">
                  <a:moveTo>
                    <a:pt x="298" y="53"/>
                  </a:moveTo>
                  <a:lnTo>
                    <a:pt x="0" y="15"/>
                  </a:lnTo>
                  <a:lnTo>
                    <a:pt x="3" y="0"/>
                  </a:lnTo>
                  <a:lnTo>
                    <a:pt x="301" y="37"/>
                  </a:lnTo>
                  <a:lnTo>
                    <a:pt x="298" y="53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3" name="Freeform 301">
              <a:extLst>
                <a:ext uri="{FF2B5EF4-FFF2-40B4-BE49-F238E27FC236}">
                  <a16:creationId xmlns:a16="http://schemas.microsoft.com/office/drawing/2014/main" id="{E79BD759-7CA6-4AAE-BEF2-455442001E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231" y="1814120"/>
              <a:ext cx="234657" cy="357345"/>
            </a:xfrm>
            <a:custGeom>
              <a:avLst/>
              <a:gdLst>
                <a:gd name="T0" fmla="*/ 2147483646 w 197"/>
                <a:gd name="T1" fmla="*/ 2147483646 h 300"/>
                <a:gd name="T2" fmla="*/ 0 w 197"/>
                <a:gd name="T3" fmla="*/ 2147483646 h 300"/>
                <a:gd name="T4" fmla="*/ 2147483646 w 197"/>
                <a:gd name="T5" fmla="*/ 0 h 300"/>
                <a:gd name="T6" fmla="*/ 2147483646 w 197"/>
                <a:gd name="T7" fmla="*/ 2147483646 h 300"/>
                <a:gd name="T8" fmla="*/ 2147483646 w 197"/>
                <a:gd name="T9" fmla="*/ 2147483646 h 3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7" h="300">
                  <a:moveTo>
                    <a:pt x="14" y="300"/>
                  </a:moveTo>
                  <a:lnTo>
                    <a:pt x="0" y="292"/>
                  </a:lnTo>
                  <a:lnTo>
                    <a:pt x="183" y="0"/>
                  </a:lnTo>
                  <a:lnTo>
                    <a:pt x="197" y="10"/>
                  </a:lnTo>
                  <a:lnTo>
                    <a:pt x="14" y="30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4" name="Freeform 302">
              <a:extLst>
                <a:ext uri="{FF2B5EF4-FFF2-40B4-BE49-F238E27FC236}">
                  <a16:creationId xmlns:a16="http://schemas.microsoft.com/office/drawing/2014/main" id="{ECC602FB-854D-4FE6-9FD3-AE5D7717E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2675" y="2007086"/>
              <a:ext cx="269200" cy="207260"/>
            </a:xfrm>
            <a:custGeom>
              <a:avLst/>
              <a:gdLst>
                <a:gd name="T0" fmla="*/ 2147483646 w 226"/>
                <a:gd name="T1" fmla="*/ 2147483646 h 174"/>
                <a:gd name="T2" fmla="*/ 0 w 226"/>
                <a:gd name="T3" fmla="*/ 2147483646 h 174"/>
                <a:gd name="T4" fmla="*/ 2147483646 w 226"/>
                <a:gd name="T5" fmla="*/ 0 h 174"/>
                <a:gd name="T6" fmla="*/ 2147483646 w 226"/>
                <a:gd name="T7" fmla="*/ 2147483646 h 174"/>
                <a:gd name="T8" fmla="*/ 2147483646 w 226"/>
                <a:gd name="T9" fmla="*/ 2147483646 h 1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6" h="174">
                  <a:moveTo>
                    <a:pt x="10" y="174"/>
                  </a:moveTo>
                  <a:lnTo>
                    <a:pt x="0" y="162"/>
                  </a:lnTo>
                  <a:lnTo>
                    <a:pt x="216" y="0"/>
                  </a:lnTo>
                  <a:lnTo>
                    <a:pt x="226" y="12"/>
                  </a:lnTo>
                  <a:lnTo>
                    <a:pt x="10" y="174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5" name="Freeform 303">
              <a:extLst>
                <a:ext uri="{FF2B5EF4-FFF2-40B4-BE49-F238E27FC236}">
                  <a16:creationId xmlns:a16="http://schemas.microsoft.com/office/drawing/2014/main" id="{6FAA0A61-BCBD-45D3-98CC-1A53287F7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5999" y="2209581"/>
              <a:ext cx="30970" cy="254906"/>
            </a:xfrm>
            <a:custGeom>
              <a:avLst/>
              <a:gdLst>
                <a:gd name="T0" fmla="*/ 2147483646 w 26"/>
                <a:gd name="T1" fmla="*/ 2147483646 h 214"/>
                <a:gd name="T2" fmla="*/ 0 w 26"/>
                <a:gd name="T3" fmla="*/ 2147483646 h 214"/>
                <a:gd name="T4" fmla="*/ 2147483646 w 26"/>
                <a:gd name="T5" fmla="*/ 0 h 214"/>
                <a:gd name="T6" fmla="*/ 2147483646 w 26"/>
                <a:gd name="T7" fmla="*/ 0 h 214"/>
                <a:gd name="T8" fmla="*/ 2147483646 w 26"/>
                <a:gd name="T9" fmla="*/ 2147483646 h 21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" h="214">
                  <a:moveTo>
                    <a:pt x="15" y="214"/>
                  </a:moveTo>
                  <a:lnTo>
                    <a:pt x="0" y="212"/>
                  </a:lnTo>
                  <a:lnTo>
                    <a:pt x="10" y="0"/>
                  </a:lnTo>
                  <a:lnTo>
                    <a:pt x="26" y="0"/>
                  </a:lnTo>
                  <a:lnTo>
                    <a:pt x="15" y="214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6" name="Freeform 304">
              <a:extLst>
                <a:ext uri="{FF2B5EF4-FFF2-40B4-BE49-F238E27FC236}">
                  <a16:creationId xmlns:a16="http://schemas.microsoft.com/office/drawing/2014/main" id="{0655AE0C-42A3-48FE-AFD9-2BA500DB8D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2142" y="2151215"/>
              <a:ext cx="524105" cy="70278"/>
            </a:xfrm>
            <a:custGeom>
              <a:avLst/>
              <a:gdLst>
                <a:gd name="T0" fmla="*/ 2147483646 w 440"/>
                <a:gd name="T1" fmla="*/ 2147483646 h 59"/>
                <a:gd name="T2" fmla="*/ 0 w 440"/>
                <a:gd name="T3" fmla="*/ 2147483646 h 59"/>
                <a:gd name="T4" fmla="*/ 1689830061 w 440"/>
                <a:gd name="T5" fmla="*/ 0 h 59"/>
                <a:gd name="T6" fmla="*/ 2147483646 w 440"/>
                <a:gd name="T7" fmla="*/ 2147483646 h 59"/>
                <a:gd name="T8" fmla="*/ 2147483646 w 440"/>
                <a:gd name="T9" fmla="*/ 2147483646 h 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40" h="59">
                  <a:moveTo>
                    <a:pt x="438" y="59"/>
                  </a:moveTo>
                  <a:lnTo>
                    <a:pt x="0" y="17"/>
                  </a:lnTo>
                  <a:lnTo>
                    <a:pt x="1" y="0"/>
                  </a:lnTo>
                  <a:lnTo>
                    <a:pt x="440" y="44"/>
                  </a:lnTo>
                  <a:lnTo>
                    <a:pt x="438" y="59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7" name="Freeform 305">
              <a:extLst>
                <a:ext uri="{FF2B5EF4-FFF2-40B4-BE49-F238E27FC236}">
                  <a16:creationId xmlns:a16="http://schemas.microsoft.com/office/drawing/2014/main" id="{F7877601-CBF3-43E5-8B9A-F305F339B8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1954" y="1857001"/>
              <a:ext cx="25014" cy="351389"/>
            </a:xfrm>
            <a:custGeom>
              <a:avLst/>
              <a:gdLst>
                <a:gd name="T0" fmla="*/ 2147483646 w 21"/>
                <a:gd name="T1" fmla="*/ 2147483646 h 295"/>
                <a:gd name="T2" fmla="*/ 0 w 21"/>
                <a:gd name="T3" fmla="*/ 0 h 295"/>
                <a:gd name="T4" fmla="*/ 2147483646 w 21"/>
                <a:gd name="T5" fmla="*/ 0 h 295"/>
                <a:gd name="T6" fmla="*/ 2147483646 w 21"/>
                <a:gd name="T7" fmla="*/ 2147483646 h 295"/>
                <a:gd name="T8" fmla="*/ 2147483646 w 21"/>
                <a:gd name="T9" fmla="*/ 2147483646 h 29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" h="295">
                  <a:moveTo>
                    <a:pt x="5" y="29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21" y="293"/>
                  </a:lnTo>
                  <a:lnTo>
                    <a:pt x="5" y="295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8" name="Freeform 306">
              <a:extLst>
                <a:ext uri="{FF2B5EF4-FFF2-40B4-BE49-F238E27FC236}">
                  <a16:creationId xmlns:a16="http://schemas.microsoft.com/office/drawing/2014/main" id="{9023323D-D78C-4C3A-8304-8F4FE7A768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0292" y="2189332"/>
              <a:ext cx="216789" cy="234657"/>
            </a:xfrm>
            <a:custGeom>
              <a:avLst/>
              <a:gdLst>
                <a:gd name="T0" fmla="*/ 2147483646 w 130"/>
                <a:gd name="T1" fmla="*/ 2147483646 h 141"/>
                <a:gd name="T2" fmla="*/ 0 w 130"/>
                <a:gd name="T3" fmla="*/ 2147483646 h 141"/>
                <a:gd name="T4" fmla="*/ 2147483646 w 130"/>
                <a:gd name="T5" fmla="*/ 2147483646 h 141"/>
                <a:gd name="T6" fmla="*/ 2147483646 w 130"/>
                <a:gd name="T7" fmla="*/ 2147483646 h 141"/>
                <a:gd name="T8" fmla="*/ 2147483646 w 130"/>
                <a:gd name="T9" fmla="*/ 0 h 141"/>
                <a:gd name="T10" fmla="*/ 2147483646 w 130"/>
                <a:gd name="T11" fmla="*/ 2147483646 h 141"/>
                <a:gd name="T12" fmla="*/ 2147483646 w 130"/>
                <a:gd name="T13" fmla="*/ 2147483646 h 14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30" h="141">
                  <a:moveTo>
                    <a:pt x="122" y="141"/>
                  </a:moveTo>
                  <a:cubicBezTo>
                    <a:pt x="2" y="10"/>
                    <a:pt x="0" y="6"/>
                    <a:pt x="0" y="5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5" y="6"/>
                    <a:pt x="84" y="83"/>
                    <a:pt x="130" y="133"/>
                  </a:cubicBezTo>
                  <a:lnTo>
                    <a:pt x="122" y="14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89" name="Freeform 307">
              <a:extLst>
                <a:ext uri="{FF2B5EF4-FFF2-40B4-BE49-F238E27FC236}">
                  <a16:creationId xmlns:a16="http://schemas.microsoft.com/office/drawing/2014/main" id="{40E0792F-92BE-4E4D-BA51-1B1E5EE52F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5528" y="2409694"/>
              <a:ext cx="216789" cy="71469"/>
            </a:xfrm>
            <a:custGeom>
              <a:avLst/>
              <a:gdLst>
                <a:gd name="T0" fmla="*/ 2147483646 w 182"/>
                <a:gd name="T1" fmla="*/ 2147483646 h 60"/>
                <a:gd name="T2" fmla="*/ 0 w 182"/>
                <a:gd name="T3" fmla="*/ 2147483646 h 60"/>
                <a:gd name="T4" fmla="*/ 2147483646 w 182"/>
                <a:gd name="T5" fmla="*/ 0 h 60"/>
                <a:gd name="T6" fmla="*/ 2147483646 w 182"/>
                <a:gd name="T7" fmla="*/ 2147483646 h 60"/>
                <a:gd name="T8" fmla="*/ 2147483646 w 182"/>
                <a:gd name="T9" fmla="*/ 2147483646 h 6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2" h="60">
                  <a:moveTo>
                    <a:pt x="3" y="60"/>
                  </a:moveTo>
                  <a:lnTo>
                    <a:pt x="0" y="43"/>
                  </a:lnTo>
                  <a:lnTo>
                    <a:pt x="179" y="0"/>
                  </a:lnTo>
                  <a:lnTo>
                    <a:pt x="182" y="16"/>
                  </a:lnTo>
                  <a:lnTo>
                    <a:pt x="3" y="60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0" name="Freeform 308">
              <a:extLst>
                <a:ext uri="{FF2B5EF4-FFF2-40B4-BE49-F238E27FC236}">
                  <a16:creationId xmlns:a16="http://schemas.microsoft.com/office/drawing/2014/main" id="{EAB9E7D5-E857-42B3-9FE5-2DD54052C8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5170" y="2016615"/>
              <a:ext cx="67896" cy="406182"/>
            </a:xfrm>
            <a:custGeom>
              <a:avLst/>
              <a:gdLst>
                <a:gd name="T0" fmla="*/ 2147483646 w 57"/>
                <a:gd name="T1" fmla="*/ 2147483646 h 341"/>
                <a:gd name="T2" fmla="*/ 0 w 57"/>
                <a:gd name="T3" fmla="*/ 2147483646 h 341"/>
                <a:gd name="T4" fmla="*/ 2147483646 w 57"/>
                <a:gd name="T5" fmla="*/ 0 h 341"/>
                <a:gd name="T6" fmla="*/ 2147483646 w 57"/>
                <a:gd name="T7" fmla="*/ 2147483646 h 341"/>
                <a:gd name="T8" fmla="*/ 2147483646 w 57"/>
                <a:gd name="T9" fmla="*/ 2147483646 h 3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7" h="341">
                  <a:moveTo>
                    <a:pt x="17" y="341"/>
                  </a:moveTo>
                  <a:lnTo>
                    <a:pt x="0" y="339"/>
                  </a:lnTo>
                  <a:lnTo>
                    <a:pt x="41" y="0"/>
                  </a:lnTo>
                  <a:lnTo>
                    <a:pt x="57" y="2"/>
                  </a:lnTo>
                  <a:lnTo>
                    <a:pt x="17" y="341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1" name="Freeform 309">
              <a:extLst>
                <a:ext uri="{FF2B5EF4-FFF2-40B4-BE49-F238E27FC236}">
                  <a16:creationId xmlns:a16="http://schemas.microsoft.com/office/drawing/2014/main" id="{458BCDDC-B0FE-4E4E-9E31-E7F540B0E6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6389" y="1650932"/>
              <a:ext cx="195348" cy="372830"/>
            </a:xfrm>
            <a:custGeom>
              <a:avLst/>
              <a:gdLst>
                <a:gd name="T0" fmla="*/ 2147483646 w 164"/>
                <a:gd name="T1" fmla="*/ 2147483646 h 313"/>
                <a:gd name="T2" fmla="*/ 0 w 164"/>
                <a:gd name="T3" fmla="*/ 2147483646 h 313"/>
                <a:gd name="T4" fmla="*/ 2147483646 w 164"/>
                <a:gd name="T5" fmla="*/ 0 h 313"/>
                <a:gd name="T6" fmla="*/ 2147483646 w 164"/>
                <a:gd name="T7" fmla="*/ 2147483646 h 313"/>
                <a:gd name="T8" fmla="*/ 2147483646 w 164"/>
                <a:gd name="T9" fmla="*/ 2147483646 h 31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64" h="313">
                  <a:moveTo>
                    <a:pt x="16" y="313"/>
                  </a:moveTo>
                  <a:lnTo>
                    <a:pt x="0" y="306"/>
                  </a:lnTo>
                  <a:lnTo>
                    <a:pt x="150" y="0"/>
                  </a:lnTo>
                  <a:lnTo>
                    <a:pt x="164" y="7"/>
                  </a:lnTo>
                  <a:lnTo>
                    <a:pt x="16" y="313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2" name="Freeform 310">
              <a:extLst>
                <a:ext uri="{FF2B5EF4-FFF2-40B4-BE49-F238E27FC236}">
                  <a16:creationId xmlns:a16="http://schemas.microsoft.com/office/drawing/2014/main" id="{01542546-6DB5-4A9E-9619-558328CCB3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488" y="1200678"/>
              <a:ext cx="229892" cy="458593"/>
            </a:xfrm>
            <a:custGeom>
              <a:avLst/>
              <a:gdLst>
                <a:gd name="T0" fmla="*/ 2147483646 w 193"/>
                <a:gd name="T1" fmla="*/ 2147483646 h 385"/>
                <a:gd name="T2" fmla="*/ 0 w 193"/>
                <a:gd name="T3" fmla="*/ 2147483646 h 385"/>
                <a:gd name="T4" fmla="*/ 2147483646 w 193"/>
                <a:gd name="T5" fmla="*/ 0 h 385"/>
                <a:gd name="T6" fmla="*/ 2147483646 w 193"/>
                <a:gd name="T7" fmla="*/ 2147483646 h 385"/>
                <a:gd name="T8" fmla="*/ 2147483646 w 193"/>
                <a:gd name="T9" fmla="*/ 2147483646 h 38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3" h="385">
                  <a:moveTo>
                    <a:pt x="15" y="385"/>
                  </a:moveTo>
                  <a:lnTo>
                    <a:pt x="0" y="378"/>
                  </a:lnTo>
                  <a:lnTo>
                    <a:pt x="179" y="0"/>
                  </a:lnTo>
                  <a:lnTo>
                    <a:pt x="193" y="7"/>
                  </a:lnTo>
                  <a:lnTo>
                    <a:pt x="15" y="385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3" name="Freeform 311">
              <a:extLst>
                <a:ext uri="{FF2B5EF4-FFF2-40B4-BE49-F238E27FC236}">
                  <a16:creationId xmlns:a16="http://schemas.microsoft.com/office/drawing/2014/main" id="{5675E438-D093-4C84-BC97-19EEA5B0A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5170" y="1403173"/>
              <a:ext cx="244186" cy="258480"/>
            </a:xfrm>
            <a:custGeom>
              <a:avLst/>
              <a:gdLst>
                <a:gd name="T0" fmla="*/ 2147483646 w 205"/>
                <a:gd name="T1" fmla="*/ 2147483646 h 217"/>
                <a:gd name="T2" fmla="*/ 0 w 205"/>
                <a:gd name="T3" fmla="*/ 2147483646 h 217"/>
                <a:gd name="T4" fmla="*/ 2147483646 w 205"/>
                <a:gd name="T5" fmla="*/ 0 h 217"/>
                <a:gd name="T6" fmla="*/ 2147483646 w 205"/>
                <a:gd name="T7" fmla="*/ 2147483646 h 217"/>
                <a:gd name="T8" fmla="*/ 2147483646 w 205"/>
                <a:gd name="T9" fmla="*/ 2147483646 h 2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5" h="217">
                  <a:moveTo>
                    <a:pt x="194" y="217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205" y="205"/>
                  </a:lnTo>
                  <a:lnTo>
                    <a:pt x="194" y="217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4" name="Freeform 312">
              <a:extLst>
                <a:ext uri="{FF2B5EF4-FFF2-40B4-BE49-F238E27FC236}">
                  <a16:creationId xmlns:a16="http://schemas.microsoft.com/office/drawing/2014/main" id="{F208DA59-0574-4DF2-B323-86C2BA0312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5528" y="1403173"/>
              <a:ext cx="226318" cy="464548"/>
            </a:xfrm>
            <a:custGeom>
              <a:avLst/>
              <a:gdLst>
                <a:gd name="T0" fmla="*/ 2147483646 w 190"/>
                <a:gd name="T1" fmla="*/ 2147483646 h 390"/>
                <a:gd name="T2" fmla="*/ 0 w 190"/>
                <a:gd name="T3" fmla="*/ 2147483646 h 390"/>
                <a:gd name="T4" fmla="*/ 2147483646 w 190"/>
                <a:gd name="T5" fmla="*/ 0 h 390"/>
                <a:gd name="T6" fmla="*/ 2147483646 w 190"/>
                <a:gd name="T7" fmla="*/ 2147483646 h 390"/>
                <a:gd name="T8" fmla="*/ 2147483646 w 190"/>
                <a:gd name="T9" fmla="*/ 2147483646 h 3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0" h="390">
                  <a:moveTo>
                    <a:pt x="16" y="390"/>
                  </a:moveTo>
                  <a:lnTo>
                    <a:pt x="0" y="383"/>
                  </a:lnTo>
                  <a:lnTo>
                    <a:pt x="175" y="0"/>
                  </a:lnTo>
                  <a:lnTo>
                    <a:pt x="190" y="6"/>
                  </a:lnTo>
                  <a:lnTo>
                    <a:pt x="16" y="390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5" name="Freeform 313">
              <a:extLst>
                <a:ext uri="{FF2B5EF4-FFF2-40B4-BE49-F238E27FC236}">
                  <a16:creationId xmlns:a16="http://schemas.microsoft.com/office/drawing/2014/main" id="{AB12C3AB-664F-4A3C-8B03-B1AA4FE05C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4167" y="1806973"/>
              <a:ext cx="306126" cy="65514"/>
            </a:xfrm>
            <a:custGeom>
              <a:avLst/>
              <a:gdLst>
                <a:gd name="T0" fmla="*/ 2147483646 w 257"/>
                <a:gd name="T1" fmla="*/ 2147483646 h 55"/>
                <a:gd name="T2" fmla="*/ 0 w 257"/>
                <a:gd name="T3" fmla="*/ 2147483646 h 55"/>
                <a:gd name="T4" fmla="*/ 2147483646 w 257"/>
                <a:gd name="T5" fmla="*/ 0 h 55"/>
                <a:gd name="T6" fmla="*/ 2147483646 w 257"/>
                <a:gd name="T7" fmla="*/ 2147483646 h 55"/>
                <a:gd name="T8" fmla="*/ 2147483646 w 257"/>
                <a:gd name="T9" fmla="*/ 2147483646 h 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7" h="55">
                  <a:moveTo>
                    <a:pt x="256" y="55"/>
                  </a:moveTo>
                  <a:lnTo>
                    <a:pt x="0" y="17"/>
                  </a:lnTo>
                  <a:lnTo>
                    <a:pt x="3" y="0"/>
                  </a:lnTo>
                  <a:lnTo>
                    <a:pt x="257" y="39"/>
                  </a:lnTo>
                  <a:lnTo>
                    <a:pt x="256" y="55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6" name="Freeform 314">
              <a:extLst>
                <a:ext uri="{FF2B5EF4-FFF2-40B4-BE49-F238E27FC236}">
                  <a16:creationId xmlns:a16="http://schemas.microsoft.com/office/drawing/2014/main" id="{4238F668-228C-44E0-86C4-C25B19875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2675" y="1848663"/>
              <a:ext cx="265627" cy="171525"/>
            </a:xfrm>
            <a:custGeom>
              <a:avLst/>
              <a:gdLst>
                <a:gd name="T0" fmla="*/ 2147483646 w 223"/>
                <a:gd name="T1" fmla="*/ 2147483646 h 144"/>
                <a:gd name="T2" fmla="*/ 0 w 223"/>
                <a:gd name="T3" fmla="*/ 2147483646 h 144"/>
                <a:gd name="T4" fmla="*/ 2147483646 w 223"/>
                <a:gd name="T5" fmla="*/ 0 h 144"/>
                <a:gd name="T6" fmla="*/ 2147483646 w 223"/>
                <a:gd name="T7" fmla="*/ 2147483646 h 144"/>
                <a:gd name="T8" fmla="*/ 2147483646 w 223"/>
                <a:gd name="T9" fmla="*/ 2147483646 h 14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3" h="144">
                  <a:moveTo>
                    <a:pt x="215" y="144"/>
                  </a:moveTo>
                  <a:lnTo>
                    <a:pt x="0" y="14"/>
                  </a:lnTo>
                  <a:lnTo>
                    <a:pt x="8" y="0"/>
                  </a:lnTo>
                  <a:lnTo>
                    <a:pt x="223" y="130"/>
                  </a:lnTo>
                  <a:lnTo>
                    <a:pt x="215" y="144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7" name="Freeform 315">
              <a:extLst>
                <a:ext uri="{FF2B5EF4-FFF2-40B4-BE49-F238E27FC236}">
                  <a16:creationId xmlns:a16="http://schemas.microsoft.com/office/drawing/2014/main" id="{37B348F2-1809-4AB5-B797-2044EC5A08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6248" y="1646168"/>
              <a:ext cx="437152" cy="217981"/>
            </a:xfrm>
            <a:custGeom>
              <a:avLst/>
              <a:gdLst>
                <a:gd name="T0" fmla="*/ 2147483646 w 367"/>
                <a:gd name="T1" fmla="*/ 2147483646 h 183"/>
                <a:gd name="T2" fmla="*/ 0 w 367"/>
                <a:gd name="T3" fmla="*/ 2147483646 h 183"/>
                <a:gd name="T4" fmla="*/ 2147483646 w 367"/>
                <a:gd name="T5" fmla="*/ 0 h 183"/>
                <a:gd name="T6" fmla="*/ 2147483646 w 367"/>
                <a:gd name="T7" fmla="*/ 2147483646 h 183"/>
                <a:gd name="T8" fmla="*/ 2147483646 w 367"/>
                <a:gd name="T9" fmla="*/ 2147483646 h 18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7" h="183">
                  <a:moveTo>
                    <a:pt x="7" y="183"/>
                  </a:moveTo>
                  <a:lnTo>
                    <a:pt x="0" y="167"/>
                  </a:lnTo>
                  <a:lnTo>
                    <a:pt x="360" y="0"/>
                  </a:lnTo>
                  <a:lnTo>
                    <a:pt x="367" y="15"/>
                  </a:lnTo>
                  <a:lnTo>
                    <a:pt x="7" y="183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8" name="Freeform 316">
              <a:extLst>
                <a:ext uri="{FF2B5EF4-FFF2-40B4-BE49-F238E27FC236}">
                  <a16:creationId xmlns:a16="http://schemas.microsoft.com/office/drawing/2014/main" id="{27D4379C-AA11-4EA6-90A0-F7E0ABF201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4779" y="1481789"/>
              <a:ext cx="79807" cy="371638"/>
            </a:xfrm>
            <a:custGeom>
              <a:avLst/>
              <a:gdLst>
                <a:gd name="T0" fmla="*/ 2147483646 w 67"/>
                <a:gd name="T1" fmla="*/ 2147483646 h 312"/>
                <a:gd name="T2" fmla="*/ 0 w 67"/>
                <a:gd name="T3" fmla="*/ 2147483646 h 312"/>
                <a:gd name="T4" fmla="*/ 2147483646 w 67"/>
                <a:gd name="T5" fmla="*/ 0 h 312"/>
                <a:gd name="T6" fmla="*/ 2147483646 w 67"/>
                <a:gd name="T7" fmla="*/ 2147483646 h 312"/>
                <a:gd name="T8" fmla="*/ 2147483646 w 67"/>
                <a:gd name="T9" fmla="*/ 2147483646 h 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7" h="312">
                  <a:moveTo>
                    <a:pt x="51" y="312"/>
                  </a:moveTo>
                  <a:lnTo>
                    <a:pt x="0" y="3"/>
                  </a:lnTo>
                  <a:lnTo>
                    <a:pt x="16" y="0"/>
                  </a:lnTo>
                  <a:lnTo>
                    <a:pt x="67" y="310"/>
                  </a:lnTo>
                  <a:lnTo>
                    <a:pt x="51" y="312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499" name="Freeform 317">
              <a:extLst>
                <a:ext uri="{FF2B5EF4-FFF2-40B4-BE49-F238E27FC236}">
                  <a16:creationId xmlns:a16="http://schemas.microsoft.com/office/drawing/2014/main" id="{CAE446AE-17A7-4B1E-A1D1-D8F81E3BE5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446" y="1487745"/>
              <a:ext cx="22632" cy="326375"/>
            </a:xfrm>
            <a:custGeom>
              <a:avLst/>
              <a:gdLst>
                <a:gd name="T0" fmla="*/ 2147483646 w 19"/>
                <a:gd name="T1" fmla="*/ 2147483646 h 274"/>
                <a:gd name="T2" fmla="*/ 0 w 19"/>
                <a:gd name="T3" fmla="*/ 0 h 274"/>
                <a:gd name="T4" fmla="*/ 2147483646 w 19"/>
                <a:gd name="T5" fmla="*/ 0 h 274"/>
                <a:gd name="T6" fmla="*/ 2147483646 w 19"/>
                <a:gd name="T7" fmla="*/ 2147483646 h 274"/>
                <a:gd name="T8" fmla="*/ 2147483646 w 19"/>
                <a:gd name="T9" fmla="*/ 2147483646 h 27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" h="274">
                  <a:moveTo>
                    <a:pt x="2" y="274"/>
                  </a:moveTo>
                  <a:lnTo>
                    <a:pt x="0" y="0"/>
                  </a:lnTo>
                  <a:lnTo>
                    <a:pt x="16" y="0"/>
                  </a:lnTo>
                  <a:lnTo>
                    <a:pt x="19" y="274"/>
                  </a:lnTo>
                  <a:lnTo>
                    <a:pt x="2" y="274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0" name="Freeform 318">
              <a:extLst>
                <a:ext uri="{FF2B5EF4-FFF2-40B4-BE49-F238E27FC236}">
                  <a16:creationId xmlns:a16="http://schemas.microsoft.com/office/drawing/2014/main" id="{1FBBEF37-A3F7-46F3-B62D-4EB71317E6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3197" y="981507"/>
              <a:ext cx="39308" cy="512194"/>
            </a:xfrm>
            <a:custGeom>
              <a:avLst/>
              <a:gdLst>
                <a:gd name="T0" fmla="*/ 2147483646 w 33"/>
                <a:gd name="T1" fmla="*/ 2147483646 h 430"/>
                <a:gd name="T2" fmla="*/ 0 w 33"/>
                <a:gd name="T3" fmla="*/ 0 h 430"/>
                <a:gd name="T4" fmla="*/ 2147483646 w 33"/>
                <a:gd name="T5" fmla="*/ 0 h 430"/>
                <a:gd name="T6" fmla="*/ 2147483646 w 33"/>
                <a:gd name="T7" fmla="*/ 2147483646 h 430"/>
                <a:gd name="T8" fmla="*/ 2147483646 w 33"/>
                <a:gd name="T9" fmla="*/ 2147483646 h 43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3" h="430">
                  <a:moveTo>
                    <a:pt x="17" y="430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33" y="430"/>
                  </a:lnTo>
                  <a:lnTo>
                    <a:pt x="17" y="430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1" name="Freeform 319">
              <a:extLst>
                <a:ext uri="{FF2B5EF4-FFF2-40B4-BE49-F238E27FC236}">
                  <a16:creationId xmlns:a16="http://schemas.microsoft.com/office/drawing/2014/main" id="{AAF3DA58-6C7E-47D7-ABA2-3746FFE8F5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7741" y="1469878"/>
              <a:ext cx="250141" cy="38117"/>
            </a:xfrm>
            <a:custGeom>
              <a:avLst/>
              <a:gdLst>
                <a:gd name="T0" fmla="*/ 2147483646 w 210"/>
                <a:gd name="T1" fmla="*/ 2147483646 h 32"/>
                <a:gd name="T2" fmla="*/ 0 w 210"/>
                <a:gd name="T3" fmla="*/ 2147483646 h 32"/>
                <a:gd name="T4" fmla="*/ 2147483646 w 210"/>
                <a:gd name="T5" fmla="*/ 0 h 32"/>
                <a:gd name="T6" fmla="*/ 2147483646 w 210"/>
                <a:gd name="T7" fmla="*/ 2147483646 h 32"/>
                <a:gd name="T8" fmla="*/ 2147483646 w 210"/>
                <a:gd name="T9" fmla="*/ 2147483646 h 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32">
                  <a:moveTo>
                    <a:pt x="2" y="32"/>
                  </a:moveTo>
                  <a:lnTo>
                    <a:pt x="0" y="15"/>
                  </a:lnTo>
                  <a:lnTo>
                    <a:pt x="208" y="0"/>
                  </a:lnTo>
                  <a:lnTo>
                    <a:pt x="210" y="17"/>
                  </a:lnTo>
                  <a:lnTo>
                    <a:pt x="2" y="32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2" name="Freeform 320">
              <a:extLst>
                <a:ext uri="{FF2B5EF4-FFF2-40B4-BE49-F238E27FC236}">
                  <a16:creationId xmlns:a16="http://schemas.microsoft.com/office/drawing/2014/main" id="{9F3ECDB6-166A-426B-AFD9-E7CD341A79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395" y="1493701"/>
              <a:ext cx="357345" cy="240612"/>
            </a:xfrm>
            <a:custGeom>
              <a:avLst/>
              <a:gdLst>
                <a:gd name="T0" fmla="*/ 2147483646 w 300"/>
                <a:gd name="T1" fmla="*/ 2147483646 h 202"/>
                <a:gd name="T2" fmla="*/ 0 w 300"/>
                <a:gd name="T3" fmla="*/ 2147483646 h 202"/>
                <a:gd name="T4" fmla="*/ 2147483646 w 300"/>
                <a:gd name="T5" fmla="*/ 0 h 202"/>
                <a:gd name="T6" fmla="*/ 2147483646 w 300"/>
                <a:gd name="T7" fmla="*/ 2147483646 h 202"/>
                <a:gd name="T8" fmla="*/ 2147483646 w 300"/>
                <a:gd name="T9" fmla="*/ 2147483646 h 2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0" h="202">
                  <a:moveTo>
                    <a:pt x="10" y="202"/>
                  </a:moveTo>
                  <a:lnTo>
                    <a:pt x="0" y="188"/>
                  </a:lnTo>
                  <a:lnTo>
                    <a:pt x="292" y="0"/>
                  </a:lnTo>
                  <a:lnTo>
                    <a:pt x="300" y="12"/>
                  </a:lnTo>
                  <a:lnTo>
                    <a:pt x="10" y="202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3" name="Freeform 321">
              <a:extLst>
                <a:ext uri="{FF2B5EF4-FFF2-40B4-BE49-F238E27FC236}">
                  <a16:creationId xmlns:a16="http://schemas.microsoft.com/office/drawing/2014/main" id="{CDE1432F-690D-43A6-BF3F-CC5A574ED9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8842" y="1721210"/>
              <a:ext cx="237039" cy="404991"/>
            </a:xfrm>
            <a:custGeom>
              <a:avLst/>
              <a:gdLst>
                <a:gd name="T0" fmla="*/ 2147483646 w 199"/>
                <a:gd name="T1" fmla="*/ 2147483646 h 340"/>
                <a:gd name="T2" fmla="*/ 0 w 199"/>
                <a:gd name="T3" fmla="*/ 2147483646 h 340"/>
                <a:gd name="T4" fmla="*/ 2147483646 w 199"/>
                <a:gd name="T5" fmla="*/ 0 h 340"/>
                <a:gd name="T6" fmla="*/ 2147483646 w 199"/>
                <a:gd name="T7" fmla="*/ 2147483646 h 340"/>
                <a:gd name="T8" fmla="*/ 2147483646 w 199"/>
                <a:gd name="T9" fmla="*/ 2147483646 h 3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9" h="340">
                  <a:moveTo>
                    <a:pt x="16" y="340"/>
                  </a:moveTo>
                  <a:lnTo>
                    <a:pt x="0" y="332"/>
                  </a:lnTo>
                  <a:lnTo>
                    <a:pt x="183" y="0"/>
                  </a:lnTo>
                  <a:lnTo>
                    <a:pt x="199" y="8"/>
                  </a:lnTo>
                  <a:lnTo>
                    <a:pt x="16" y="34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4" name="Freeform 322">
              <a:extLst>
                <a:ext uri="{FF2B5EF4-FFF2-40B4-BE49-F238E27FC236}">
                  <a16:creationId xmlns:a16="http://schemas.microsoft.com/office/drawing/2014/main" id="{14E7DB9B-19FE-473B-8166-02667C915E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3606" y="1810546"/>
              <a:ext cx="574134" cy="309699"/>
            </a:xfrm>
            <a:custGeom>
              <a:avLst/>
              <a:gdLst>
                <a:gd name="T0" fmla="*/ 2147483646 w 482"/>
                <a:gd name="T1" fmla="*/ 2147483646 h 260"/>
                <a:gd name="T2" fmla="*/ 0 w 482"/>
                <a:gd name="T3" fmla="*/ 2147483646 h 260"/>
                <a:gd name="T4" fmla="*/ 2147483646 w 482"/>
                <a:gd name="T5" fmla="*/ 0 h 260"/>
                <a:gd name="T6" fmla="*/ 2147483646 w 482"/>
                <a:gd name="T7" fmla="*/ 2147483646 h 260"/>
                <a:gd name="T8" fmla="*/ 2147483646 w 482"/>
                <a:gd name="T9" fmla="*/ 2147483646 h 26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82" h="260">
                  <a:moveTo>
                    <a:pt x="7" y="260"/>
                  </a:moveTo>
                  <a:lnTo>
                    <a:pt x="0" y="246"/>
                  </a:lnTo>
                  <a:lnTo>
                    <a:pt x="474" y="0"/>
                  </a:lnTo>
                  <a:lnTo>
                    <a:pt x="482" y="16"/>
                  </a:lnTo>
                  <a:lnTo>
                    <a:pt x="7" y="26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5" name="Freeform 323">
              <a:extLst>
                <a:ext uri="{FF2B5EF4-FFF2-40B4-BE49-F238E27FC236}">
                  <a16:creationId xmlns:a16="http://schemas.microsoft.com/office/drawing/2014/main" id="{356CA23D-607C-451E-8312-1F91B1D1C2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205" y="1721210"/>
              <a:ext cx="145320" cy="443107"/>
            </a:xfrm>
            <a:custGeom>
              <a:avLst/>
              <a:gdLst>
                <a:gd name="T0" fmla="*/ 2147483646 w 122"/>
                <a:gd name="T1" fmla="*/ 2147483646 h 372"/>
                <a:gd name="T2" fmla="*/ 0 w 122"/>
                <a:gd name="T3" fmla="*/ 2147483646 h 372"/>
                <a:gd name="T4" fmla="*/ 2147483646 w 122"/>
                <a:gd name="T5" fmla="*/ 0 h 372"/>
                <a:gd name="T6" fmla="*/ 2147483646 w 122"/>
                <a:gd name="T7" fmla="*/ 2147483646 h 372"/>
                <a:gd name="T8" fmla="*/ 2147483646 w 122"/>
                <a:gd name="T9" fmla="*/ 2147483646 h 37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2" h="372">
                  <a:moveTo>
                    <a:pt x="106" y="372"/>
                  </a:moveTo>
                  <a:lnTo>
                    <a:pt x="0" y="4"/>
                  </a:lnTo>
                  <a:lnTo>
                    <a:pt x="16" y="0"/>
                  </a:lnTo>
                  <a:lnTo>
                    <a:pt x="122" y="367"/>
                  </a:lnTo>
                  <a:lnTo>
                    <a:pt x="106" y="372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6" name="Freeform 324">
              <a:extLst>
                <a:ext uri="{FF2B5EF4-FFF2-40B4-BE49-F238E27FC236}">
                  <a16:creationId xmlns:a16="http://schemas.microsoft.com/office/drawing/2014/main" id="{5012563D-FA35-4C93-9654-F88DA178E9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8201" y="1503230"/>
              <a:ext cx="306126" cy="612250"/>
            </a:xfrm>
            <a:custGeom>
              <a:avLst/>
              <a:gdLst>
                <a:gd name="T0" fmla="*/ 2147483646 w 257"/>
                <a:gd name="T1" fmla="*/ 2147483646 h 514"/>
                <a:gd name="T2" fmla="*/ 0 w 257"/>
                <a:gd name="T3" fmla="*/ 2147483646 h 514"/>
                <a:gd name="T4" fmla="*/ 2147483646 w 257"/>
                <a:gd name="T5" fmla="*/ 0 h 514"/>
                <a:gd name="T6" fmla="*/ 2147483646 w 257"/>
                <a:gd name="T7" fmla="*/ 2147483646 h 514"/>
                <a:gd name="T8" fmla="*/ 2147483646 w 257"/>
                <a:gd name="T9" fmla="*/ 2147483646 h 51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7" h="514">
                  <a:moveTo>
                    <a:pt x="243" y="514"/>
                  </a:moveTo>
                  <a:lnTo>
                    <a:pt x="0" y="7"/>
                  </a:lnTo>
                  <a:lnTo>
                    <a:pt x="15" y="0"/>
                  </a:lnTo>
                  <a:lnTo>
                    <a:pt x="257" y="507"/>
                  </a:lnTo>
                  <a:lnTo>
                    <a:pt x="243" y="514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7" name="Freeform 325">
              <a:extLst>
                <a:ext uri="{FF2B5EF4-FFF2-40B4-BE49-F238E27FC236}">
                  <a16:creationId xmlns:a16="http://schemas.microsoft.com/office/drawing/2014/main" id="{750FFD42-5B8C-4410-B9FA-F60042FDB2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67" y="870730"/>
              <a:ext cx="147702" cy="644412"/>
            </a:xfrm>
            <a:custGeom>
              <a:avLst/>
              <a:gdLst>
                <a:gd name="T0" fmla="*/ 2147483646 w 124"/>
                <a:gd name="T1" fmla="*/ 2147483646 h 541"/>
                <a:gd name="T2" fmla="*/ 0 w 124"/>
                <a:gd name="T3" fmla="*/ 2147483646 h 541"/>
                <a:gd name="T4" fmla="*/ 2147483646 w 124"/>
                <a:gd name="T5" fmla="*/ 0 h 541"/>
                <a:gd name="T6" fmla="*/ 2147483646 w 124"/>
                <a:gd name="T7" fmla="*/ 2147483646 h 541"/>
                <a:gd name="T8" fmla="*/ 2147483646 w 124"/>
                <a:gd name="T9" fmla="*/ 2147483646 h 5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4" h="541">
                  <a:moveTo>
                    <a:pt x="109" y="541"/>
                  </a:moveTo>
                  <a:lnTo>
                    <a:pt x="0" y="3"/>
                  </a:lnTo>
                  <a:lnTo>
                    <a:pt x="15" y="0"/>
                  </a:lnTo>
                  <a:lnTo>
                    <a:pt x="124" y="536"/>
                  </a:lnTo>
                  <a:lnTo>
                    <a:pt x="109" y="541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8" name="Freeform 326">
              <a:extLst>
                <a:ext uri="{FF2B5EF4-FFF2-40B4-BE49-F238E27FC236}">
                  <a16:creationId xmlns:a16="http://schemas.microsoft.com/office/drawing/2014/main" id="{A9F5CD33-D85D-4DB4-B4EB-BB472B26FE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131" y="869539"/>
              <a:ext cx="291832" cy="246568"/>
            </a:xfrm>
            <a:custGeom>
              <a:avLst/>
              <a:gdLst>
                <a:gd name="T0" fmla="*/ 2147483646 w 245"/>
                <a:gd name="T1" fmla="*/ 2147483646 h 207"/>
                <a:gd name="T2" fmla="*/ 0 w 245"/>
                <a:gd name="T3" fmla="*/ 2147483646 h 207"/>
                <a:gd name="T4" fmla="*/ 2147483646 w 245"/>
                <a:gd name="T5" fmla="*/ 0 h 207"/>
                <a:gd name="T6" fmla="*/ 2147483646 w 245"/>
                <a:gd name="T7" fmla="*/ 2147483646 h 207"/>
                <a:gd name="T8" fmla="*/ 2147483646 w 245"/>
                <a:gd name="T9" fmla="*/ 2147483646 h 20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45" h="207">
                  <a:moveTo>
                    <a:pt x="235" y="207"/>
                  </a:moveTo>
                  <a:lnTo>
                    <a:pt x="0" y="13"/>
                  </a:lnTo>
                  <a:lnTo>
                    <a:pt x="11" y="0"/>
                  </a:lnTo>
                  <a:lnTo>
                    <a:pt x="245" y="194"/>
                  </a:lnTo>
                  <a:lnTo>
                    <a:pt x="235" y="207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09" name="Freeform 327">
              <a:extLst>
                <a:ext uri="{FF2B5EF4-FFF2-40B4-BE49-F238E27FC236}">
                  <a16:creationId xmlns:a16="http://schemas.microsoft.com/office/drawing/2014/main" id="{1FF1985B-39CC-4BC3-A34B-F2646DF9C1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819" y="1107768"/>
              <a:ext cx="175099" cy="395461"/>
            </a:xfrm>
            <a:custGeom>
              <a:avLst/>
              <a:gdLst>
                <a:gd name="T0" fmla="*/ 2147483646 w 147"/>
                <a:gd name="T1" fmla="*/ 2147483646 h 332"/>
                <a:gd name="T2" fmla="*/ 0 w 147"/>
                <a:gd name="T3" fmla="*/ 2147483646 h 332"/>
                <a:gd name="T4" fmla="*/ 2147483646 w 147"/>
                <a:gd name="T5" fmla="*/ 0 h 332"/>
                <a:gd name="T6" fmla="*/ 2147483646 w 147"/>
                <a:gd name="T7" fmla="*/ 2147483646 h 332"/>
                <a:gd name="T8" fmla="*/ 2147483646 w 147"/>
                <a:gd name="T9" fmla="*/ 2147483646 h 33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47" h="332">
                  <a:moveTo>
                    <a:pt x="16" y="332"/>
                  </a:moveTo>
                  <a:lnTo>
                    <a:pt x="0" y="326"/>
                  </a:lnTo>
                  <a:lnTo>
                    <a:pt x="132" y="0"/>
                  </a:lnTo>
                  <a:lnTo>
                    <a:pt x="147" y="5"/>
                  </a:lnTo>
                  <a:lnTo>
                    <a:pt x="16" y="332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0" name="Freeform 328">
              <a:extLst>
                <a:ext uri="{FF2B5EF4-FFF2-40B4-BE49-F238E27FC236}">
                  <a16:creationId xmlns:a16="http://schemas.microsoft.com/office/drawing/2014/main" id="{E7D1452B-B88C-4EA3-9737-C39FD19B67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242" y="1099431"/>
              <a:ext cx="313272" cy="185819"/>
            </a:xfrm>
            <a:custGeom>
              <a:avLst/>
              <a:gdLst>
                <a:gd name="T0" fmla="*/ 2147483646 w 263"/>
                <a:gd name="T1" fmla="*/ 2147483646 h 156"/>
                <a:gd name="T2" fmla="*/ 0 w 263"/>
                <a:gd name="T3" fmla="*/ 2147483646 h 156"/>
                <a:gd name="T4" fmla="*/ 2147483646 w 263"/>
                <a:gd name="T5" fmla="*/ 0 h 156"/>
                <a:gd name="T6" fmla="*/ 2147483646 w 263"/>
                <a:gd name="T7" fmla="*/ 2147483646 h 156"/>
                <a:gd name="T8" fmla="*/ 2147483646 w 263"/>
                <a:gd name="T9" fmla="*/ 2147483646 h 15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3" h="156">
                  <a:moveTo>
                    <a:pt x="256" y="156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263" y="142"/>
                  </a:lnTo>
                  <a:lnTo>
                    <a:pt x="256" y="156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1" name="Freeform 329">
              <a:extLst>
                <a:ext uri="{FF2B5EF4-FFF2-40B4-BE49-F238E27FC236}">
                  <a16:creationId xmlns:a16="http://schemas.microsoft.com/office/drawing/2014/main" id="{462660D0-9E96-4013-8FBE-DF238386B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456" y="1273338"/>
              <a:ext cx="75043" cy="456210"/>
            </a:xfrm>
            <a:custGeom>
              <a:avLst/>
              <a:gdLst>
                <a:gd name="T0" fmla="*/ 2147483646 w 63"/>
                <a:gd name="T1" fmla="*/ 2147483646 h 383"/>
                <a:gd name="T2" fmla="*/ 0 w 63"/>
                <a:gd name="T3" fmla="*/ 2147483646 h 383"/>
                <a:gd name="T4" fmla="*/ 2147483646 w 63"/>
                <a:gd name="T5" fmla="*/ 0 h 383"/>
                <a:gd name="T6" fmla="*/ 2147483646 w 63"/>
                <a:gd name="T7" fmla="*/ 2147483646 h 383"/>
                <a:gd name="T8" fmla="*/ 2147483646 w 63"/>
                <a:gd name="T9" fmla="*/ 2147483646 h 38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3" h="383">
                  <a:moveTo>
                    <a:pt x="46" y="383"/>
                  </a:moveTo>
                  <a:lnTo>
                    <a:pt x="0" y="3"/>
                  </a:lnTo>
                  <a:lnTo>
                    <a:pt x="16" y="0"/>
                  </a:lnTo>
                  <a:lnTo>
                    <a:pt x="63" y="381"/>
                  </a:lnTo>
                  <a:lnTo>
                    <a:pt x="46" y="383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2" name="Freeform 330">
              <a:extLst>
                <a:ext uri="{FF2B5EF4-FFF2-40B4-BE49-F238E27FC236}">
                  <a16:creationId xmlns:a16="http://schemas.microsoft.com/office/drawing/2014/main" id="{7C33F2FB-3063-4EBE-A9D8-FD70921FE9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176" y="1267382"/>
              <a:ext cx="404991" cy="237039"/>
            </a:xfrm>
            <a:custGeom>
              <a:avLst/>
              <a:gdLst>
                <a:gd name="T0" fmla="*/ 2147483646 w 340"/>
                <a:gd name="T1" fmla="*/ 2147483646 h 199"/>
                <a:gd name="T2" fmla="*/ 0 w 340"/>
                <a:gd name="T3" fmla="*/ 2147483646 h 199"/>
                <a:gd name="T4" fmla="*/ 2147483646 w 340"/>
                <a:gd name="T5" fmla="*/ 0 h 199"/>
                <a:gd name="T6" fmla="*/ 2147483646 w 340"/>
                <a:gd name="T7" fmla="*/ 2147483646 h 199"/>
                <a:gd name="T8" fmla="*/ 2147483646 w 340"/>
                <a:gd name="T9" fmla="*/ 2147483646 h 19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40" h="199">
                  <a:moveTo>
                    <a:pt x="333" y="199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340" y="184"/>
                  </a:lnTo>
                  <a:lnTo>
                    <a:pt x="333" y="199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3" name="Freeform 331">
              <a:extLst>
                <a:ext uri="{FF2B5EF4-FFF2-40B4-BE49-F238E27FC236}">
                  <a16:creationId xmlns:a16="http://schemas.microsoft.com/office/drawing/2014/main" id="{2FF537F2-3826-401B-A31C-8732712A0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721" y="1036299"/>
              <a:ext cx="57175" cy="241804"/>
            </a:xfrm>
            <a:custGeom>
              <a:avLst/>
              <a:gdLst>
                <a:gd name="T0" fmla="*/ 2147483646 w 48"/>
                <a:gd name="T1" fmla="*/ 2147483646 h 203"/>
                <a:gd name="T2" fmla="*/ 0 w 48"/>
                <a:gd name="T3" fmla="*/ 2147483646 h 203"/>
                <a:gd name="T4" fmla="*/ 2147483646 w 48"/>
                <a:gd name="T5" fmla="*/ 0 h 203"/>
                <a:gd name="T6" fmla="*/ 2147483646 w 48"/>
                <a:gd name="T7" fmla="*/ 2147483646 h 203"/>
                <a:gd name="T8" fmla="*/ 2147483646 w 48"/>
                <a:gd name="T9" fmla="*/ 2147483646 h 20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8" h="203">
                  <a:moveTo>
                    <a:pt x="32" y="203"/>
                  </a:moveTo>
                  <a:lnTo>
                    <a:pt x="0" y="2"/>
                  </a:lnTo>
                  <a:lnTo>
                    <a:pt x="16" y="0"/>
                  </a:lnTo>
                  <a:lnTo>
                    <a:pt x="48" y="201"/>
                  </a:lnTo>
                  <a:lnTo>
                    <a:pt x="32" y="203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4" name="Freeform 332">
              <a:extLst>
                <a:ext uri="{FF2B5EF4-FFF2-40B4-BE49-F238E27FC236}">
                  <a16:creationId xmlns:a16="http://schemas.microsoft.com/office/drawing/2014/main" id="{9FE34629-4551-490E-B1D3-2B0703FEF6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966" y="1263809"/>
              <a:ext cx="458593" cy="238230"/>
            </a:xfrm>
            <a:custGeom>
              <a:avLst/>
              <a:gdLst>
                <a:gd name="T0" fmla="*/ 2147483646 w 385"/>
                <a:gd name="T1" fmla="*/ 2147483646 h 200"/>
                <a:gd name="T2" fmla="*/ 0 w 385"/>
                <a:gd name="T3" fmla="*/ 2147483646 h 200"/>
                <a:gd name="T4" fmla="*/ 2147483646 w 385"/>
                <a:gd name="T5" fmla="*/ 0 h 200"/>
                <a:gd name="T6" fmla="*/ 2147483646 w 385"/>
                <a:gd name="T7" fmla="*/ 2147483646 h 200"/>
                <a:gd name="T8" fmla="*/ 2147483646 w 385"/>
                <a:gd name="T9" fmla="*/ 2147483646 h 2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85" h="200">
                  <a:moveTo>
                    <a:pt x="7" y="200"/>
                  </a:moveTo>
                  <a:lnTo>
                    <a:pt x="0" y="184"/>
                  </a:lnTo>
                  <a:lnTo>
                    <a:pt x="378" y="0"/>
                  </a:lnTo>
                  <a:lnTo>
                    <a:pt x="385" y="15"/>
                  </a:lnTo>
                  <a:lnTo>
                    <a:pt x="7" y="200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5" name="Freeform 333">
              <a:extLst>
                <a:ext uri="{FF2B5EF4-FFF2-40B4-BE49-F238E27FC236}">
                  <a16:creationId xmlns:a16="http://schemas.microsoft.com/office/drawing/2014/main" id="{2CD90BF6-3AE8-4CAC-A95D-E5D3E70048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540" y="1486554"/>
              <a:ext cx="508621" cy="238230"/>
            </a:xfrm>
            <a:custGeom>
              <a:avLst/>
              <a:gdLst>
                <a:gd name="T0" fmla="*/ 2147483646 w 427"/>
                <a:gd name="T1" fmla="*/ 2147483646 h 200"/>
                <a:gd name="T2" fmla="*/ 0 w 427"/>
                <a:gd name="T3" fmla="*/ 2147483646 h 200"/>
                <a:gd name="T4" fmla="*/ 2147483646 w 427"/>
                <a:gd name="T5" fmla="*/ 0 h 200"/>
                <a:gd name="T6" fmla="*/ 2147483646 w 427"/>
                <a:gd name="T7" fmla="*/ 2147483646 h 200"/>
                <a:gd name="T8" fmla="*/ 2147483646 w 427"/>
                <a:gd name="T9" fmla="*/ 2147483646 h 2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27" h="200">
                  <a:moveTo>
                    <a:pt x="420" y="200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427" y="186"/>
                  </a:lnTo>
                  <a:lnTo>
                    <a:pt x="420" y="20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6" name="Freeform 334">
              <a:extLst>
                <a:ext uri="{FF2B5EF4-FFF2-40B4-BE49-F238E27FC236}">
                  <a16:creationId xmlns:a16="http://schemas.microsoft.com/office/drawing/2014/main" id="{CB469E57-33E6-460E-A272-57CAD14AAA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9925" y="1646168"/>
              <a:ext cx="1086328" cy="89337"/>
            </a:xfrm>
            <a:custGeom>
              <a:avLst/>
              <a:gdLst>
                <a:gd name="T0" fmla="*/ 2147483646 w 912"/>
                <a:gd name="T1" fmla="*/ 2147483646 h 75"/>
                <a:gd name="T2" fmla="*/ 0 w 912"/>
                <a:gd name="T3" fmla="*/ 2147483646 h 75"/>
                <a:gd name="T4" fmla="*/ 2147483646 w 912"/>
                <a:gd name="T5" fmla="*/ 0 h 75"/>
                <a:gd name="T6" fmla="*/ 2147483646 w 912"/>
                <a:gd name="T7" fmla="*/ 2147483646 h 75"/>
                <a:gd name="T8" fmla="*/ 2147483646 w 912"/>
                <a:gd name="T9" fmla="*/ 2147483646 h 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12" h="75">
                  <a:moveTo>
                    <a:pt x="2" y="75"/>
                  </a:moveTo>
                  <a:lnTo>
                    <a:pt x="0" y="59"/>
                  </a:lnTo>
                  <a:lnTo>
                    <a:pt x="911" y="0"/>
                  </a:lnTo>
                  <a:lnTo>
                    <a:pt x="912" y="15"/>
                  </a:lnTo>
                  <a:lnTo>
                    <a:pt x="2" y="75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7" name="Freeform 335">
              <a:extLst>
                <a:ext uri="{FF2B5EF4-FFF2-40B4-BE49-F238E27FC236}">
                  <a16:creationId xmlns:a16="http://schemas.microsoft.com/office/drawing/2014/main" id="{2DE9B57C-C5AC-43DB-93C9-A7588A4694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8743" y="1198296"/>
              <a:ext cx="447872" cy="215598"/>
            </a:xfrm>
            <a:custGeom>
              <a:avLst/>
              <a:gdLst>
                <a:gd name="T0" fmla="*/ 2147483646 w 376"/>
                <a:gd name="T1" fmla="*/ 2147483646 h 181"/>
                <a:gd name="T2" fmla="*/ 0 w 376"/>
                <a:gd name="T3" fmla="*/ 2147483646 h 181"/>
                <a:gd name="T4" fmla="*/ 2147483646 w 376"/>
                <a:gd name="T5" fmla="*/ 0 h 181"/>
                <a:gd name="T6" fmla="*/ 2147483646 w 376"/>
                <a:gd name="T7" fmla="*/ 2147483646 h 181"/>
                <a:gd name="T8" fmla="*/ 2147483646 w 376"/>
                <a:gd name="T9" fmla="*/ 2147483646 h 18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6" h="181">
                  <a:moveTo>
                    <a:pt x="7" y="181"/>
                  </a:moveTo>
                  <a:lnTo>
                    <a:pt x="0" y="165"/>
                  </a:lnTo>
                  <a:lnTo>
                    <a:pt x="370" y="0"/>
                  </a:lnTo>
                  <a:lnTo>
                    <a:pt x="376" y="16"/>
                  </a:lnTo>
                  <a:lnTo>
                    <a:pt x="7" y="181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8" name="Freeform 336">
              <a:extLst>
                <a:ext uri="{FF2B5EF4-FFF2-40B4-BE49-F238E27FC236}">
                  <a16:creationId xmlns:a16="http://schemas.microsoft.com/office/drawing/2014/main" id="{3B95BAE1-2B00-4D36-9809-4A5A6222E8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0735" y="1394836"/>
              <a:ext cx="275156" cy="91719"/>
            </a:xfrm>
            <a:custGeom>
              <a:avLst/>
              <a:gdLst>
                <a:gd name="T0" fmla="*/ 2147483646 w 231"/>
                <a:gd name="T1" fmla="*/ 2147483646 h 77"/>
                <a:gd name="T2" fmla="*/ 0 w 231"/>
                <a:gd name="T3" fmla="*/ 2147483646 h 77"/>
                <a:gd name="T4" fmla="*/ 2147483646 w 231"/>
                <a:gd name="T5" fmla="*/ 0 h 77"/>
                <a:gd name="T6" fmla="*/ 2147483646 w 231"/>
                <a:gd name="T7" fmla="*/ 2147483646 h 77"/>
                <a:gd name="T8" fmla="*/ 2147483646 w 231"/>
                <a:gd name="T9" fmla="*/ 2147483646 h 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1" h="77">
                  <a:moveTo>
                    <a:pt x="4" y="77"/>
                  </a:moveTo>
                  <a:lnTo>
                    <a:pt x="0" y="62"/>
                  </a:lnTo>
                  <a:lnTo>
                    <a:pt x="226" y="0"/>
                  </a:lnTo>
                  <a:lnTo>
                    <a:pt x="231" y="16"/>
                  </a:lnTo>
                  <a:lnTo>
                    <a:pt x="4" y="77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19" name="Freeform 337">
              <a:extLst>
                <a:ext uri="{FF2B5EF4-FFF2-40B4-BE49-F238E27FC236}">
                  <a16:creationId xmlns:a16="http://schemas.microsoft.com/office/drawing/2014/main" id="{A4294733-DC98-48EB-A2CE-CE2E95D991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7307" y="630118"/>
              <a:ext cx="45264" cy="578898"/>
            </a:xfrm>
            <a:custGeom>
              <a:avLst/>
              <a:gdLst>
                <a:gd name="T0" fmla="*/ 2147483646 w 38"/>
                <a:gd name="T1" fmla="*/ 2147483646 h 486"/>
                <a:gd name="T2" fmla="*/ 0 w 38"/>
                <a:gd name="T3" fmla="*/ 1689830658 h 486"/>
                <a:gd name="T4" fmla="*/ 2147483646 w 38"/>
                <a:gd name="T5" fmla="*/ 0 h 486"/>
                <a:gd name="T6" fmla="*/ 2147483646 w 38"/>
                <a:gd name="T7" fmla="*/ 2147483646 h 486"/>
                <a:gd name="T8" fmla="*/ 2147483646 w 38"/>
                <a:gd name="T9" fmla="*/ 2147483646 h 4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8" h="486">
                  <a:moveTo>
                    <a:pt x="21" y="486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38" y="484"/>
                  </a:lnTo>
                  <a:lnTo>
                    <a:pt x="21" y="486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0" name="Freeform 338">
              <a:extLst>
                <a:ext uri="{FF2B5EF4-FFF2-40B4-BE49-F238E27FC236}">
                  <a16:creationId xmlns:a16="http://schemas.microsoft.com/office/drawing/2014/main" id="{6D03716D-6619-43A5-B842-4184F8645F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6417" y="268009"/>
              <a:ext cx="327566" cy="371638"/>
            </a:xfrm>
            <a:custGeom>
              <a:avLst/>
              <a:gdLst>
                <a:gd name="T0" fmla="*/ 2147483646 w 275"/>
                <a:gd name="T1" fmla="*/ 2147483646 h 312"/>
                <a:gd name="T2" fmla="*/ 0 w 275"/>
                <a:gd name="T3" fmla="*/ 2147483646 h 312"/>
                <a:gd name="T4" fmla="*/ 2147483646 w 275"/>
                <a:gd name="T5" fmla="*/ 0 h 312"/>
                <a:gd name="T6" fmla="*/ 2147483646 w 275"/>
                <a:gd name="T7" fmla="*/ 2147483646 h 312"/>
                <a:gd name="T8" fmla="*/ 2147483646 w 275"/>
                <a:gd name="T9" fmla="*/ 2147483646 h 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75" h="312">
                  <a:moveTo>
                    <a:pt x="263" y="312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275" y="301"/>
                  </a:lnTo>
                  <a:lnTo>
                    <a:pt x="263" y="312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1" name="Freeform 339">
              <a:extLst>
                <a:ext uri="{FF2B5EF4-FFF2-40B4-BE49-F238E27FC236}">
                  <a16:creationId xmlns:a16="http://schemas.microsoft.com/office/drawing/2014/main" id="{1B0BF23F-451D-4189-BFCB-D1BD95BF29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8357" y="628927"/>
              <a:ext cx="260862" cy="203687"/>
            </a:xfrm>
            <a:custGeom>
              <a:avLst/>
              <a:gdLst>
                <a:gd name="T0" fmla="*/ 2147483646 w 219"/>
                <a:gd name="T1" fmla="*/ 2147483646 h 171"/>
                <a:gd name="T2" fmla="*/ 0 w 219"/>
                <a:gd name="T3" fmla="*/ 2147483646 h 171"/>
                <a:gd name="T4" fmla="*/ 2147483646 w 219"/>
                <a:gd name="T5" fmla="*/ 0 h 171"/>
                <a:gd name="T6" fmla="*/ 2147483646 w 219"/>
                <a:gd name="T7" fmla="*/ 2147483646 h 171"/>
                <a:gd name="T8" fmla="*/ 2147483646 w 219"/>
                <a:gd name="T9" fmla="*/ 2147483646 h 17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9" h="171">
                  <a:moveTo>
                    <a:pt x="11" y="171"/>
                  </a:moveTo>
                  <a:lnTo>
                    <a:pt x="0" y="157"/>
                  </a:lnTo>
                  <a:lnTo>
                    <a:pt x="209" y="0"/>
                  </a:lnTo>
                  <a:lnTo>
                    <a:pt x="219" y="12"/>
                  </a:lnTo>
                  <a:lnTo>
                    <a:pt x="11" y="171"/>
                  </a:lnTo>
                  <a:close/>
                </a:path>
              </a:pathLst>
            </a:cu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2" name="Freeform 340">
              <a:extLst>
                <a:ext uri="{FF2B5EF4-FFF2-40B4-BE49-F238E27FC236}">
                  <a16:creationId xmlns:a16="http://schemas.microsoft.com/office/drawing/2014/main" id="{4910473A-DA42-44C8-A38D-41444FA26C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5114" y="818320"/>
              <a:ext cx="278729" cy="240612"/>
            </a:xfrm>
            <a:custGeom>
              <a:avLst/>
              <a:gdLst>
                <a:gd name="T0" fmla="*/ 2147483646 w 234"/>
                <a:gd name="T1" fmla="*/ 2147483646 h 202"/>
                <a:gd name="T2" fmla="*/ 0 w 234"/>
                <a:gd name="T3" fmla="*/ 2147483646 h 202"/>
                <a:gd name="T4" fmla="*/ 2147483646 w 234"/>
                <a:gd name="T5" fmla="*/ 0 h 202"/>
                <a:gd name="T6" fmla="*/ 2147483646 w 234"/>
                <a:gd name="T7" fmla="*/ 2147483646 h 202"/>
                <a:gd name="T8" fmla="*/ 2147483646 w 234"/>
                <a:gd name="T9" fmla="*/ 2147483646 h 2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4" h="202">
                  <a:moveTo>
                    <a:pt x="10" y="202"/>
                  </a:moveTo>
                  <a:lnTo>
                    <a:pt x="0" y="190"/>
                  </a:lnTo>
                  <a:lnTo>
                    <a:pt x="224" y="0"/>
                  </a:lnTo>
                  <a:lnTo>
                    <a:pt x="234" y="12"/>
                  </a:lnTo>
                  <a:lnTo>
                    <a:pt x="10" y="202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3" name="Freeform 341">
              <a:extLst>
                <a:ext uri="{FF2B5EF4-FFF2-40B4-BE49-F238E27FC236}">
                  <a16:creationId xmlns:a16="http://schemas.microsoft.com/office/drawing/2014/main" id="{D4205361-0508-42C5-B2A1-B75E876B5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1535" y="981507"/>
              <a:ext cx="444299" cy="77425"/>
            </a:xfrm>
            <a:custGeom>
              <a:avLst/>
              <a:gdLst>
                <a:gd name="T0" fmla="*/ 2147483646 w 373"/>
                <a:gd name="T1" fmla="*/ 2147483646 h 65"/>
                <a:gd name="T2" fmla="*/ 0 w 373"/>
                <a:gd name="T3" fmla="*/ 2147483646 h 65"/>
                <a:gd name="T4" fmla="*/ 2147483646 w 373"/>
                <a:gd name="T5" fmla="*/ 0 h 65"/>
                <a:gd name="T6" fmla="*/ 2147483646 w 373"/>
                <a:gd name="T7" fmla="*/ 2147483646 h 65"/>
                <a:gd name="T8" fmla="*/ 2147483646 w 373"/>
                <a:gd name="T9" fmla="*/ 2147483646 h 6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3" h="65">
                  <a:moveTo>
                    <a:pt x="370" y="65"/>
                  </a:moveTo>
                  <a:lnTo>
                    <a:pt x="0" y="16"/>
                  </a:lnTo>
                  <a:lnTo>
                    <a:pt x="3" y="0"/>
                  </a:lnTo>
                  <a:lnTo>
                    <a:pt x="373" y="48"/>
                  </a:lnTo>
                  <a:lnTo>
                    <a:pt x="370" y="65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4" name="Freeform 342">
              <a:extLst>
                <a:ext uri="{FF2B5EF4-FFF2-40B4-BE49-F238E27FC236}">
                  <a16:creationId xmlns:a16="http://schemas.microsoft.com/office/drawing/2014/main" id="{4C27B7BB-DF2F-481B-B4FA-FA66A15207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1060" y="986271"/>
              <a:ext cx="420476" cy="59557"/>
            </a:xfrm>
            <a:custGeom>
              <a:avLst/>
              <a:gdLst>
                <a:gd name="T0" fmla="*/ 2147483646 w 353"/>
                <a:gd name="T1" fmla="*/ 2147483646 h 50"/>
                <a:gd name="T2" fmla="*/ 0 w 353"/>
                <a:gd name="T3" fmla="*/ 2147483646 h 50"/>
                <a:gd name="T4" fmla="*/ 2147483646 w 353"/>
                <a:gd name="T5" fmla="*/ 0 h 50"/>
                <a:gd name="T6" fmla="*/ 2147483646 w 353"/>
                <a:gd name="T7" fmla="*/ 2147483646 h 50"/>
                <a:gd name="T8" fmla="*/ 2147483646 w 353"/>
                <a:gd name="T9" fmla="*/ 2147483646 h 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3" h="50">
                  <a:moveTo>
                    <a:pt x="2" y="50"/>
                  </a:moveTo>
                  <a:lnTo>
                    <a:pt x="0" y="35"/>
                  </a:lnTo>
                  <a:lnTo>
                    <a:pt x="351" y="0"/>
                  </a:lnTo>
                  <a:lnTo>
                    <a:pt x="353" y="17"/>
                  </a:lnTo>
                  <a:lnTo>
                    <a:pt x="2" y="50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5" name="Freeform 343">
              <a:extLst>
                <a:ext uri="{FF2B5EF4-FFF2-40B4-BE49-F238E27FC236}">
                  <a16:creationId xmlns:a16="http://schemas.microsoft.com/office/drawing/2014/main" id="{EF1930B8-6261-4C3E-AF14-217E302F51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04" y="865966"/>
              <a:ext cx="549120" cy="184628"/>
            </a:xfrm>
            <a:custGeom>
              <a:avLst/>
              <a:gdLst>
                <a:gd name="T0" fmla="*/ 2147483646 w 461"/>
                <a:gd name="T1" fmla="*/ 2147483646 h 155"/>
                <a:gd name="T2" fmla="*/ 0 w 461"/>
                <a:gd name="T3" fmla="*/ 2147483646 h 155"/>
                <a:gd name="T4" fmla="*/ 2147483646 w 461"/>
                <a:gd name="T5" fmla="*/ 0 h 155"/>
                <a:gd name="T6" fmla="*/ 2147483646 w 461"/>
                <a:gd name="T7" fmla="*/ 2147483646 h 155"/>
                <a:gd name="T8" fmla="*/ 2147483646 w 461"/>
                <a:gd name="T9" fmla="*/ 2147483646 h 15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61" h="155">
                  <a:moveTo>
                    <a:pt x="455" y="155"/>
                  </a:moveTo>
                  <a:lnTo>
                    <a:pt x="0" y="16"/>
                  </a:lnTo>
                  <a:lnTo>
                    <a:pt x="5" y="0"/>
                  </a:lnTo>
                  <a:lnTo>
                    <a:pt x="461" y="140"/>
                  </a:lnTo>
                  <a:lnTo>
                    <a:pt x="455" y="155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6" name="Freeform 344">
              <a:extLst>
                <a:ext uri="{FF2B5EF4-FFF2-40B4-BE49-F238E27FC236}">
                  <a16:creationId xmlns:a16="http://schemas.microsoft.com/office/drawing/2014/main" id="{82DCD103-B59F-4D71-94DD-37A10C2A4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007" y="1036299"/>
              <a:ext cx="259670" cy="84572"/>
            </a:xfrm>
            <a:custGeom>
              <a:avLst/>
              <a:gdLst>
                <a:gd name="T0" fmla="*/ 2147483646 w 218"/>
                <a:gd name="T1" fmla="*/ 2147483646 h 71"/>
                <a:gd name="T2" fmla="*/ 0 w 218"/>
                <a:gd name="T3" fmla="*/ 2147483646 h 71"/>
                <a:gd name="T4" fmla="*/ 2147483646 w 218"/>
                <a:gd name="T5" fmla="*/ 0 h 71"/>
                <a:gd name="T6" fmla="*/ 2147483646 w 218"/>
                <a:gd name="T7" fmla="*/ 2147483646 h 71"/>
                <a:gd name="T8" fmla="*/ 2147483646 w 218"/>
                <a:gd name="T9" fmla="*/ 2147483646 h 7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8" h="71">
                  <a:moveTo>
                    <a:pt x="5" y="71"/>
                  </a:moveTo>
                  <a:lnTo>
                    <a:pt x="0" y="54"/>
                  </a:lnTo>
                  <a:lnTo>
                    <a:pt x="215" y="0"/>
                  </a:lnTo>
                  <a:lnTo>
                    <a:pt x="218" y="15"/>
                  </a:lnTo>
                  <a:lnTo>
                    <a:pt x="5" y="71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7" name="Freeform 345">
              <a:extLst>
                <a:ext uri="{FF2B5EF4-FFF2-40B4-BE49-F238E27FC236}">
                  <a16:creationId xmlns:a16="http://schemas.microsoft.com/office/drawing/2014/main" id="{B5166D68-AE76-40FB-80D7-6404AC66A3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5603" y="1041064"/>
              <a:ext cx="825466" cy="232274"/>
            </a:xfrm>
            <a:custGeom>
              <a:avLst/>
              <a:gdLst>
                <a:gd name="T0" fmla="*/ 0 w 496"/>
                <a:gd name="T1" fmla="*/ 2147483646 h 140"/>
                <a:gd name="T2" fmla="*/ 0 w 496"/>
                <a:gd name="T3" fmla="*/ 2147483646 h 140"/>
                <a:gd name="T4" fmla="*/ 2147483646 w 496"/>
                <a:gd name="T5" fmla="*/ 2147483646 h 140"/>
                <a:gd name="T6" fmla="*/ 2147483646 w 496"/>
                <a:gd name="T7" fmla="*/ 2147483646 h 140"/>
                <a:gd name="T8" fmla="*/ 2147483646 w 496"/>
                <a:gd name="T9" fmla="*/ 0 h 140"/>
                <a:gd name="T10" fmla="*/ 2147483646 w 496"/>
                <a:gd name="T11" fmla="*/ 2147483646 h 140"/>
                <a:gd name="T12" fmla="*/ 0 w 496"/>
                <a:gd name="T13" fmla="*/ 2147483646 h 14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96" h="140">
                  <a:moveTo>
                    <a:pt x="0" y="140"/>
                  </a:moveTo>
                  <a:cubicBezTo>
                    <a:pt x="0" y="140"/>
                    <a:pt x="0" y="140"/>
                    <a:pt x="0" y="140"/>
                  </a:cubicBezTo>
                  <a:cubicBezTo>
                    <a:pt x="1" y="135"/>
                    <a:pt x="1" y="135"/>
                    <a:pt x="1" y="135"/>
                  </a:cubicBezTo>
                  <a:cubicBezTo>
                    <a:pt x="1" y="129"/>
                    <a:pt x="1" y="129"/>
                    <a:pt x="1" y="129"/>
                  </a:cubicBezTo>
                  <a:cubicBezTo>
                    <a:pt x="15" y="127"/>
                    <a:pt x="361" y="35"/>
                    <a:pt x="493" y="0"/>
                  </a:cubicBezTo>
                  <a:cubicBezTo>
                    <a:pt x="496" y="11"/>
                    <a:pt x="496" y="11"/>
                    <a:pt x="496" y="11"/>
                  </a:cubicBezTo>
                  <a:cubicBezTo>
                    <a:pt x="44" y="132"/>
                    <a:pt x="5" y="140"/>
                    <a:pt x="0" y="140"/>
                  </a:cubicBez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8" name="Freeform 346">
              <a:extLst>
                <a:ext uri="{FF2B5EF4-FFF2-40B4-BE49-F238E27FC236}">
                  <a16:creationId xmlns:a16="http://schemas.microsoft.com/office/drawing/2014/main" id="{523C0733-9C08-4F07-A47B-3A1CB995B4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5603" y="991036"/>
              <a:ext cx="391888" cy="284685"/>
            </a:xfrm>
            <a:custGeom>
              <a:avLst/>
              <a:gdLst>
                <a:gd name="T0" fmla="*/ 2147483646 w 329"/>
                <a:gd name="T1" fmla="*/ 2147483646 h 239"/>
                <a:gd name="T2" fmla="*/ 0 w 329"/>
                <a:gd name="T3" fmla="*/ 2147483646 h 239"/>
                <a:gd name="T4" fmla="*/ 2147483646 w 329"/>
                <a:gd name="T5" fmla="*/ 0 h 239"/>
                <a:gd name="T6" fmla="*/ 2147483646 w 329"/>
                <a:gd name="T7" fmla="*/ 2147483646 h 239"/>
                <a:gd name="T8" fmla="*/ 2147483646 w 329"/>
                <a:gd name="T9" fmla="*/ 2147483646 h 23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9" h="239">
                  <a:moveTo>
                    <a:pt x="8" y="239"/>
                  </a:moveTo>
                  <a:lnTo>
                    <a:pt x="0" y="225"/>
                  </a:lnTo>
                  <a:lnTo>
                    <a:pt x="321" y="0"/>
                  </a:lnTo>
                  <a:lnTo>
                    <a:pt x="329" y="14"/>
                  </a:lnTo>
                  <a:lnTo>
                    <a:pt x="8" y="239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29" name="Freeform 347">
              <a:extLst>
                <a:ext uri="{FF2B5EF4-FFF2-40B4-BE49-F238E27FC236}">
                  <a16:creationId xmlns:a16="http://schemas.microsoft.com/office/drawing/2014/main" id="{880A6419-83BC-4EC4-9802-2BD408EB6B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1064" y="818320"/>
              <a:ext cx="694440" cy="172717"/>
            </a:xfrm>
            <a:custGeom>
              <a:avLst/>
              <a:gdLst>
                <a:gd name="T0" fmla="*/ 2147483646 w 583"/>
                <a:gd name="T1" fmla="*/ 2147483646 h 145"/>
                <a:gd name="T2" fmla="*/ 0 w 583"/>
                <a:gd name="T3" fmla="*/ 2147483646 h 145"/>
                <a:gd name="T4" fmla="*/ 2147483646 w 583"/>
                <a:gd name="T5" fmla="*/ 0 h 145"/>
                <a:gd name="T6" fmla="*/ 2147483646 w 583"/>
                <a:gd name="T7" fmla="*/ 2147483646 h 145"/>
                <a:gd name="T8" fmla="*/ 2147483646 w 583"/>
                <a:gd name="T9" fmla="*/ 2147483646 h 14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83" h="145">
                  <a:moveTo>
                    <a:pt x="3" y="145"/>
                  </a:moveTo>
                  <a:lnTo>
                    <a:pt x="0" y="128"/>
                  </a:lnTo>
                  <a:lnTo>
                    <a:pt x="578" y="0"/>
                  </a:lnTo>
                  <a:lnTo>
                    <a:pt x="583" y="15"/>
                  </a:lnTo>
                  <a:lnTo>
                    <a:pt x="3" y="145"/>
                  </a:lnTo>
                  <a:close/>
                </a:path>
              </a:pathLst>
            </a:cu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0" name="Freeform 348">
              <a:extLst>
                <a:ext uri="{FF2B5EF4-FFF2-40B4-BE49-F238E27FC236}">
                  <a16:creationId xmlns:a16="http://schemas.microsoft.com/office/drawing/2014/main" id="{4CF8FB85-FA10-4843-A296-B8D052B90F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3922" y="1052976"/>
              <a:ext cx="121497" cy="349007"/>
            </a:xfrm>
            <a:custGeom>
              <a:avLst/>
              <a:gdLst>
                <a:gd name="T0" fmla="*/ 2147483646 w 102"/>
                <a:gd name="T1" fmla="*/ 2147483646 h 293"/>
                <a:gd name="T2" fmla="*/ 0 w 102"/>
                <a:gd name="T3" fmla="*/ 2147483646 h 293"/>
                <a:gd name="T4" fmla="*/ 2147483646 w 102"/>
                <a:gd name="T5" fmla="*/ 0 h 293"/>
                <a:gd name="T6" fmla="*/ 2147483646 w 102"/>
                <a:gd name="T7" fmla="*/ 2147483646 h 293"/>
                <a:gd name="T8" fmla="*/ 2147483646 w 102"/>
                <a:gd name="T9" fmla="*/ 2147483646 h 2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2" h="293">
                  <a:moveTo>
                    <a:pt x="85" y="293"/>
                  </a:moveTo>
                  <a:lnTo>
                    <a:pt x="0" y="4"/>
                  </a:lnTo>
                  <a:lnTo>
                    <a:pt x="17" y="0"/>
                  </a:lnTo>
                  <a:lnTo>
                    <a:pt x="102" y="289"/>
                  </a:lnTo>
                  <a:lnTo>
                    <a:pt x="85" y="293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1" name="Freeform 349">
              <a:extLst>
                <a:ext uri="{FF2B5EF4-FFF2-40B4-BE49-F238E27FC236}">
                  <a16:creationId xmlns:a16="http://schemas.microsoft.com/office/drawing/2014/main" id="{53A2BFFF-74F1-41FA-BFAD-7029B8910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8103" y="549120"/>
              <a:ext cx="701587" cy="92910"/>
            </a:xfrm>
            <a:custGeom>
              <a:avLst/>
              <a:gdLst>
                <a:gd name="T0" fmla="*/ 2147483646 w 589"/>
                <a:gd name="T1" fmla="*/ 2147483646 h 78"/>
                <a:gd name="T2" fmla="*/ 0 w 589"/>
                <a:gd name="T3" fmla="*/ 2147483646 h 78"/>
                <a:gd name="T4" fmla="*/ 1689834825 w 589"/>
                <a:gd name="T5" fmla="*/ 0 h 78"/>
                <a:gd name="T6" fmla="*/ 2147483646 w 589"/>
                <a:gd name="T7" fmla="*/ 2147483646 h 78"/>
                <a:gd name="T8" fmla="*/ 2147483646 w 589"/>
                <a:gd name="T9" fmla="*/ 2147483646 h 7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89" h="78">
                  <a:moveTo>
                    <a:pt x="587" y="78"/>
                  </a:moveTo>
                  <a:lnTo>
                    <a:pt x="0" y="16"/>
                  </a:lnTo>
                  <a:lnTo>
                    <a:pt x="1" y="0"/>
                  </a:lnTo>
                  <a:lnTo>
                    <a:pt x="589" y="61"/>
                  </a:lnTo>
                  <a:lnTo>
                    <a:pt x="587" y="78"/>
                  </a:lnTo>
                  <a:close/>
                </a:path>
              </a:pathLst>
            </a:cu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2" name="Freeform 350">
              <a:extLst>
                <a:ext uri="{FF2B5EF4-FFF2-40B4-BE49-F238E27FC236}">
                  <a16:creationId xmlns:a16="http://schemas.microsoft.com/office/drawing/2014/main" id="{D4C56B56-661A-4490-9F90-E8462BB99D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5721" y="269200"/>
              <a:ext cx="401417" cy="294214"/>
            </a:xfrm>
            <a:custGeom>
              <a:avLst/>
              <a:gdLst>
                <a:gd name="T0" fmla="*/ 2147483646 w 337"/>
                <a:gd name="T1" fmla="*/ 2147483646 h 247"/>
                <a:gd name="T2" fmla="*/ 0 w 337"/>
                <a:gd name="T3" fmla="*/ 2147483646 h 247"/>
                <a:gd name="T4" fmla="*/ 2147483646 w 337"/>
                <a:gd name="T5" fmla="*/ 0 h 247"/>
                <a:gd name="T6" fmla="*/ 2147483646 w 337"/>
                <a:gd name="T7" fmla="*/ 2147483646 h 247"/>
                <a:gd name="T8" fmla="*/ 2147483646 w 337"/>
                <a:gd name="T9" fmla="*/ 2147483646 h 2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37" h="247">
                  <a:moveTo>
                    <a:pt x="10" y="247"/>
                  </a:moveTo>
                  <a:lnTo>
                    <a:pt x="0" y="233"/>
                  </a:lnTo>
                  <a:lnTo>
                    <a:pt x="327" y="0"/>
                  </a:lnTo>
                  <a:lnTo>
                    <a:pt x="337" y="13"/>
                  </a:lnTo>
                  <a:lnTo>
                    <a:pt x="10" y="247"/>
                  </a:lnTo>
                  <a:close/>
                </a:path>
              </a:pathLst>
            </a:custGeom>
            <a:solidFill>
              <a:srgbClr val="FFFFFF">
                <a:alpha val="8901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3" name="Freeform 351">
              <a:extLst>
                <a:ext uri="{FF2B5EF4-FFF2-40B4-BE49-F238E27FC236}">
                  <a16:creationId xmlns:a16="http://schemas.microsoft.com/office/drawing/2014/main" id="{AD21C1EC-8DCD-4BC3-8F00-48C2BC43DF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67" y="435960"/>
              <a:ext cx="192966" cy="437152"/>
            </a:xfrm>
            <a:custGeom>
              <a:avLst/>
              <a:gdLst>
                <a:gd name="T0" fmla="*/ 2147483646 w 162"/>
                <a:gd name="T1" fmla="*/ 2147483646 h 367"/>
                <a:gd name="T2" fmla="*/ 0 w 162"/>
                <a:gd name="T3" fmla="*/ 2147483646 h 367"/>
                <a:gd name="T4" fmla="*/ 2147483646 w 162"/>
                <a:gd name="T5" fmla="*/ 0 h 367"/>
                <a:gd name="T6" fmla="*/ 2147483646 w 162"/>
                <a:gd name="T7" fmla="*/ 2147483646 h 367"/>
                <a:gd name="T8" fmla="*/ 2147483646 w 162"/>
                <a:gd name="T9" fmla="*/ 2147483646 h 36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62" h="367">
                  <a:moveTo>
                    <a:pt x="15" y="367"/>
                  </a:moveTo>
                  <a:lnTo>
                    <a:pt x="0" y="361"/>
                  </a:lnTo>
                  <a:lnTo>
                    <a:pt x="147" y="0"/>
                  </a:lnTo>
                  <a:lnTo>
                    <a:pt x="162" y="5"/>
                  </a:lnTo>
                  <a:lnTo>
                    <a:pt x="15" y="367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4" name="Freeform 352">
              <a:extLst>
                <a:ext uri="{FF2B5EF4-FFF2-40B4-BE49-F238E27FC236}">
                  <a16:creationId xmlns:a16="http://schemas.microsoft.com/office/drawing/2014/main" id="{5355264C-9D7F-4B46-8F7D-34BE08D67E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2994" y="427623"/>
              <a:ext cx="303743" cy="419284"/>
            </a:xfrm>
            <a:custGeom>
              <a:avLst/>
              <a:gdLst>
                <a:gd name="T0" fmla="*/ 2147483646 w 255"/>
                <a:gd name="T1" fmla="*/ 2147483646 h 352"/>
                <a:gd name="T2" fmla="*/ 0 w 255"/>
                <a:gd name="T3" fmla="*/ 2147483646 h 352"/>
                <a:gd name="T4" fmla="*/ 2147483646 w 255"/>
                <a:gd name="T5" fmla="*/ 0 h 352"/>
                <a:gd name="T6" fmla="*/ 2147483646 w 255"/>
                <a:gd name="T7" fmla="*/ 2147483646 h 352"/>
                <a:gd name="T8" fmla="*/ 2147483646 w 255"/>
                <a:gd name="T9" fmla="*/ 2147483646 h 3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5" h="352">
                  <a:moveTo>
                    <a:pt x="242" y="352"/>
                  </a:moveTo>
                  <a:lnTo>
                    <a:pt x="0" y="10"/>
                  </a:lnTo>
                  <a:lnTo>
                    <a:pt x="13" y="0"/>
                  </a:lnTo>
                  <a:lnTo>
                    <a:pt x="255" y="343"/>
                  </a:lnTo>
                  <a:lnTo>
                    <a:pt x="242" y="352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5" name="Freeform 353">
              <a:extLst>
                <a:ext uri="{FF2B5EF4-FFF2-40B4-BE49-F238E27FC236}">
                  <a16:creationId xmlns:a16="http://schemas.microsoft.com/office/drawing/2014/main" id="{3A69529C-9A3A-4292-98A7-37E27F2942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546" y="824275"/>
              <a:ext cx="500282" cy="173908"/>
            </a:xfrm>
            <a:custGeom>
              <a:avLst/>
              <a:gdLst>
                <a:gd name="T0" fmla="*/ 2147483646 w 420"/>
                <a:gd name="T1" fmla="*/ 2147483646 h 146"/>
                <a:gd name="T2" fmla="*/ 0 w 420"/>
                <a:gd name="T3" fmla="*/ 2147483646 h 146"/>
                <a:gd name="T4" fmla="*/ 2147483646 w 420"/>
                <a:gd name="T5" fmla="*/ 0 h 146"/>
                <a:gd name="T6" fmla="*/ 2147483646 w 420"/>
                <a:gd name="T7" fmla="*/ 2147483646 h 146"/>
                <a:gd name="T8" fmla="*/ 2147483646 w 420"/>
                <a:gd name="T9" fmla="*/ 2147483646 h 14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20" h="146">
                  <a:moveTo>
                    <a:pt x="415" y="146"/>
                  </a:moveTo>
                  <a:lnTo>
                    <a:pt x="0" y="16"/>
                  </a:lnTo>
                  <a:lnTo>
                    <a:pt x="6" y="0"/>
                  </a:lnTo>
                  <a:lnTo>
                    <a:pt x="420" y="130"/>
                  </a:lnTo>
                  <a:lnTo>
                    <a:pt x="415" y="146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6" name="Freeform 354">
              <a:extLst>
                <a:ext uri="{FF2B5EF4-FFF2-40B4-BE49-F238E27FC236}">
                  <a16:creationId xmlns:a16="http://schemas.microsoft.com/office/drawing/2014/main" id="{C96AA767-D161-4D66-AAC2-24DB95B4CC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635" y="831422"/>
              <a:ext cx="83380" cy="210834"/>
            </a:xfrm>
            <a:custGeom>
              <a:avLst/>
              <a:gdLst>
                <a:gd name="T0" fmla="*/ 2147483646 w 70"/>
                <a:gd name="T1" fmla="*/ 2147483646 h 177"/>
                <a:gd name="T2" fmla="*/ 0 w 70"/>
                <a:gd name="T3" fmla="*/ 2147483646 h 177"/>
                <a:gd name="T4" fmla="*/ 2147483646 w 70"/>
                <a:gd name="T5" fmla="*/ 0 h 177"/>
                <a:gd name="T6" fmla="*/ 2147483646 w 70"/>
                <a:gd name="T7" fmla="*/ 2147483646 h 177"/>
                <a:gd name="T8" fmla="*/ 2147483646 w 70"/>
                <a:gd name="T9" fmla="*/ 2147483646 h 17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0" h="177">
                  <a:moveTo>
                    <a:pt x="53" y="177"/>
                  </a:moveTo>
                  <a:lnTo>
                    <a:pt x="0" y="4"/>
                  </a:lnTo>
                  <a:lnTo>
                    <a:pt x="17" y="0"/>
                  </a:lnTo>
                  <a:lnTo>
                    <a:pt x="70" y="172"/>
                  </a:lnTo>
                  <a:lnTo>
                    <a:pt x="53" y="177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7" name="Freeform 355">
              <a:extLst>
                <a:ext uri="{FF2B5EF4-FFF2-40B4-BE49-F238E27FC236}">
                  <a16:creationId xmlns:a16="http://schemas.microsoft.com/office/drawing/2014/main" id="{201C01B2-BFF7-437A-A226-E2D6526B6B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668" y="826657"/>
              <a:ext cx="208451" cy="287067"/>
            </a:xfrm>
            <a:custGeom>
              <a:avLst/>
              <a:gdLst>
                <a:gd name="T0" fmla="*/ 2147483646 w 175"/>
                <a:gd name="T1" fmla="*/ 2147483646 h 241"/>
                <a:gd name="T2" fmla="*/ 0 w 175"/>
                <a:gd name="T3" fmla="*/ 2147483646 h 241"/>
                <a:gd name="T4" fmla="*/ 2147483646 w 175"/>
                <a:gd name="T5" fmla="*/ 0 h 241"/>
                <a:gd name="T6" fmla="*/ 2147483646 w 175"/>
                <a:gd name="T7" fmla="*/ 2147483646 h 241"/>
                <a:gd name="T8" fmla="*/ 2147483646 w 175"/>
                <a:gd name="T9" fmla="*/ 2147483646 h 2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75" h="241">
                  <a:moveTo>
                    <a:pt x="13" y="241"/>
                  </a:moveTo>
                  <a:lnTo>
                    <a:pt x="0" y="231"/>
                  </a:lnTo>
                  <a:lnTo>
                    <a:pt x="162" y="0"/>
                  </a:lnTo>
                  <a:lnTo>
                    <a:pt x="175" y="10"/>
                  </a:lnTo>
                  <a:lnTo>
                    <a:pt x="13" y="241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8" name="Freeform 356">
              <a:extLst>
                <a:ext uri="{FF2B5EF4-FFF2-40B4-BE49-F238E27FC236}">
                  <a16:creationId xmlns:a16="http://schemas.microsoft.com/office/drawing/2014/main" id="{98204A29-A56E-47C1-8888-05D209AC0F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465" y="163188"/>
              <a:ext cx="344242" cy="281111"/>
            </a:xfrm>
            <a:custGeom>
              <a:avLst/>
              <a:gdLst>
                <a:gd name="T0" fmla="*/ 2147483646 w 289"/>
                <a:gd name="T1" fmla="*/ 2147483646 h 236"/>
                <a:gd name="T2" fmla="*/ 0 w 289"/>
                <a:gd name="T3" fmla="*/ 2147483646 h 236"/>
                <a:gd name="T4" fmla="*/ 2147483646 w 289"/>
                <a:gd name="T5" fmla="*/ 0 h 236"/>
                <a:gd name="T6" fmla="*/ 2147483646 w 289"/>
                <a:gd name="T7" fmla="*/ 2147483646 h 236"/>
                <a:gd name="T8" fmla="*/ 2147483646 w 289"/>
                <a:gd name="T9" fmla="*/ 2147483646 h 23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9" h="236">
                  <a:moveTo>
                    <a:pt x="9" y="236"/>
                  </a:moveTo>
                  <a:lnTo>
                    <a:pt x="0" y="223"/>
                  </a:lnTo>
                  <a:lnTo>
                    <a:pt x="279" y="0"/>
                  </a:lnTo>
                  <a:lnTo>
                    <a:pt x="289" y="12"/>
                  </a:lnTo>
                  <a:lnTo>
                    <a:pt x="9" y="236"/>
                  </a:lnTo>
                  <a:close/>
                </a:path>
              </a:pathLst>
            </a:custGeom>
            <a:solidFill>
              <a:srgbClr val="FFFFFF">
                <a:alpha val="8901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39" name="Freeform 357">
              <a:extLst>
                <a:ext uri="{FF2B5EF4-FFF2-40B4-BE49-F238E27FC236}">
                  <a16:creationId xmlns:a16="http://schemas.microsoft.com/office/drawing/2014/main" id="{6EB5B71D-46B7-45F4-AB03-1FF6C795E4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649" y="166761"/>
              <a:ext cx="364491" cy="434770"/>
            </a:xfrm>
            <a:custGeom>
              <a:avLst/>
              <a:gdLst>
                <a:gd name="T0" fmla="*/ 2147483646 w 306"/>
                <a:gd name="T1" fmla="*/ 2147483646 h 365"/>
                <a:gd name="T2" fmla="*/ 0 w 306"/>
                <a:gd name="T3" fmla="*/ 2147483646 h 365"/>
                <a:gd name="T4" fmla="*/ 2147483646 w 306"/>
                <a:gd name="T5" fmla="*/ 0 h 365"/>
                <a:gd name="T6" fmla="*/ 2147483646 w 306"/>
                <a:gd name="T7" fmla="*/ 2147483646 h 365"/>
                <a:gd name="T8" fmla="*/ 2147483646 w 306"/>
                <a:gd name="T9" fmla="*/ 2147483646 h 36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6" h="365">
                  <a:moveTo>
                    <a:pt x="294" y="365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306" y="356"/>
                  </a:lnTo>
                  <a:lnTo>
                    <a:pt x="294" y="365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0" name="Freeform 358">
              <a:extLst>
                <a:ext uri="{FF2B5EF4-FFF2-40B4-BE49-F238E27FC236}">
                  <a16:creationId xmlns:a16="http://schemas.microsoft.com/office/drawing/2014/main" id="{727504B0-E974-4645-917E-ED3AE3D0DA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635" y="580090"/>
              <a:ext cx="384741" cy="258480"/>
            </a:xfrm>
            <a:custGeom>
              <a:avLst/>
              <a:gdLst>
                <a:gd name="T0" fmla="*/ 2147483646 w 323"/>
                <a:gd name="T1" fmla="*/ 2147483646 h 217"/>
                <a:gd name="T2" fmla="*/ 0 w 323"/>
                <a:gd name="T3" fmla="*/ 2147483646 h 217"/>
                <a:gd name="T4" fmla="*/ 2147483646 w 323"/>
                <a:gd name="T5" fmla="*/ 0 h 217"/>
                <a:gd name="T6" fmla="*/ 2147483646 w 323"/>
                <a:gd name="T7" fmla="*/ 2147483646 h 217"/>
                <a:gd name="T8" fmla="*/ 2147483646 w 323"/>
                <a:gd name="T9" fmla="*/ 2147483646 h 21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23" h="217">
                  <a:moveTo>
                    <a:pt x="9" y="217"/>
                  </a:moveTo>
                  <a:lnTo>
                    <a:pt x="0" y="203"/>
                  </a:lnTo>
                  <a:lnTo>
                    <a:pt x="315" y="0"/>
                  </a:lnTo>
                  <a:lnTo>
                    <a:pt x="323" y="14"/>
                  </a:lnTo>
                  <a:lnTo>
                    <a:pt x="9" y="217"/>
                  </a:lnTo>
                  <a:close/>
                </a:path>
              </a:pathLst>
            </a:cu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1" name="Freeform 359">
              <a:extLst>
                <a:ext uri="{FF2B5EF4-FFF2-40B4-BE49-F238E27FC236}">
                  <a16:creationId xmlns:a16="http://schemas.microsoft.com/office/drawing/2014/main" id="{5742D1A7-C223-42A2-A15B-8F1820C356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78" y="824275"/>
              <a:ext cx="471695" cy="50028"/>
            </a:xfrm>
            <a:custGeom>
              <a:avLst/>
              <a:gdLst>
                <a:gd name="T0" fmla="*/ 0 w 396"/>
                <a:gd name="T1" fmla="*/ 2147483646 h 42"/>
                <a:gd name="T2" fmla="*/ 0 w 396"/>
                <a:gd name="T3" fmla="*/ 2147483646 h 42"/>
                <a:gd name="T4" fmla="*/ 2147483646 w 396"/>
                <a:gd name="T5" fmla="*/ 0 h 42"/>
                <a:gd name="T6" fmla="*/ 2147483646 w 396"/>
                <a:gd name="T7" fmla="*/ 2147483646 h 42"/>
                <a:gd name="T8" fmla="*/ 0 w 396"/>
                <a:gd name="T9" fmla="*/ 2147483646 h 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96" h="42">
                  <a:moveTo>
                    <a:pt x="0" y="42"/>
                  </a:moveTo>
                  <a:lnTo>
                    <a:pt x="0" y="25"/>
                  </a:lnTo>
                  <a:lnTo>
                    <a:pt x="395" y="0"/>
                  </a:lnTo>
                  <a:lnTo>
                    <a:pt x="396" y="17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2" name="Freeform 360">
              <a:extLst>
                <a:ext uri="{FF2B5EF4-FFF2-40B4-BE49-F238E27FC236}">
                  <a16:creationId xmlns:a16="http://schemas.microsoft.com/office/drawing/2014/main" id="{986B224B-3D47-40E7-8188-A5F360C901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4802" y="545546"/>
              <a:ext cx="368065" cy="53602"/>
            </a:xfrm>
            <a:custGeom>
              <a:avLst/>
              <a:gdLst>
                <a:gd name="T0" fmla="*/ 2147483646 w 309"/>
                <a:gd name="T1" fmla="*/ 2147483646 h 45"/>
                <a:gd name="T2" fmla="*/ 0 w 309"/>
                <a:gd name="T3" fmla="*/ 2147483646 h 45"/>
                <a:gd name="T4" fmla="*/ 2147483646 w 309"/>
                <a:gd name="T5" fmla="*/ 0 h 45"/>
                <a:gd name="T6" fmla="*/ 2147483646 w 309"/>
                <a:gd name="T7" fmla="*/ 2147483646 h 45"/>
                <a:gd name="T8" fmla="*/ 2147483646 w 309"/>
                <a:gd name="T9" fmla="*/ 2147483646 h 4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9" h="45">
                  <a:moveTo>
                    <a:pt x="2" y="45"/>
                  </a:moveTo>
                  <a:lnTo>
                    <a:pt x="0" y="28"/>
                  </a:lnTo>
                  <a:lnTo>
                    <a:pt x="307" y="0"/>
                  </a:lnTo>
                  <a:lnTo>
                    <a:pt x="309" y="17"/>
                  </a:lnTo>
                  <a:lnTo>
                    <a:pt x="2" y="45"/>
                  </a:lnTo>
                  <a:close/>
                </a:path>
              </a:pathLst>
            </a:cu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3" name="Freeform 361">
              <a:extLst>
                <a:ext uri="{FF2B5EF4-FFF2-40B4-BE49-F238E27FC236}">
                  <a16:creationId xmlns:a16="http://schemas.microsoft.com/office/drawing/2014/main" id="{0B156EF5-EAE8-45D2-995B-39F9E18811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6357" y="41691"/>
              <a:ext cx="538399" cy="240612"/>
            </a:xfrm>
            <a:custGeom>
              <a:avLst/>
              <a:gdLst>
                <a:gd name="T0" fmla="*/ 2147483646 w 452"/>
                <a:gd name="T1" fmla="*/ 2147483646 h 202"/>
                <a:gd name="T2" fmla="*/ 0 w 452"/>
                <a:gd name="T3" fmla="*/ 2147483646 h 202"/>
                <a:gd name="T4" fmla="*/ 2147483646 w 452"/>
                <a:gd name="T5" fmla="*/ 0 h 202"/>
                <a:gd name="T6" fmla="*/ 2147483646 w 452"/>
                <a:gd name="T7" fmla="*/ 2147483646 h 202"/>
                <a:gd name="T8" fmla="*/ 2147483646 w 452"/>
                <a:gd name="T9" fmla="*/ 2147483646 h 20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52" h="202">
                  <a:moveTo>
                    <a:pt x="447" y="202"/>
                  </a:moveTo>
                  <a:lnTo>
                    <a:pt x="0" y="14"/>
                  </a:lnTo>
                  <a:lnTo>
                    <a:pt x="7" y="0"/>
                  </a:lnTo>
                  <a:lnTo>
                    <a:pt x="452" y="188"/>
                  </a:lnTo>
                  <a:lnTo>
                    <a:pt x="447" y="2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4" name="Freeform 362">
              <a:extLst>
                <a:ext uri="{FF2B5EF4-FFF2-40B4-BE49-F238E27FC236}">
                  <a16:creationId xmlns:a16="http://schemas.microsoft.com/office/drawing/2014/main" id="{A0A65D69-AF4B-442F-B1CE-2EDE5E31CD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2222" y="39308"/>
              <a:ext cx="580090" cy="138173"/>
            </a:xfrm>
            <a:custGeom>
              <a:avLst/>
              <a:gdLst>
                <a:gd name="T0" fmla="*/ 2147483646 w 487"/>
                <a:gd name="T1" fmla="*/ 2147483646 h 116"/>
                <a:gd name="T2" fmla="*/ 0 w 487"/>
                <a:gd name="T3" fmla="*/ 2147483646 h 116"/>
                <a:gd name="T4" fmla="*/ 2147483646 w 487"/>
                <a:gd name="T5" fmla="*/ 0 h 116"/>
                <a:gd name="T6" fmla="*/ 2147483646 w 487"/>
                <a:gd name="T7" fmla="*/ 2147483646 h 116"/>
                <a:gd name="T8" fmla="*/ 2147483646 w 487"/>
                <a:gd name="T9" fmla="*/ 2147483646 h 11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87" h="116">
                  <a:moveTo>
                    <a:pt x="3" y="116"/>
                  </a:moveTo>
                  <a:lnTo>
                    <a:pt x="0" y="100"/>
                  </a:lnTo>
                  <a:lnTo>
                    <a:pt x="483" y="0"/>
                  </a:lnTo>
                  <a:lnTo>
                    <a:pt x="487" y="17"/>
                  </a:lnTo>
                  <a:lnTo>
                    <a:pt x="3" y="1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5" name="Freeform 363">
              <a:extLst>
                <a:ext uri="{FF2B5EF4-FFF2-40B4-BE49-F238E27FC236}">
                  <a16:creationId xmlns:a16="http://schemas.microsoft.com/office/drawing/2014/main" id="{D1787CD4-7A25-44E4-85F2-78EDED4717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1592" y="46455"/>
              <a:ext cx="160805" cy="512194"/>
            </a:xfrm>
            <a:custGeom>
              <a:avLst/>
              <a:gdLst>
                <a:gd name="T0" fmla="*/ 2147483646 w 135"/>
                <a:gd name="T1" fmla="*/ 2147483646 h 430"/>
                <a:gd name="T2" fmla="*/ 0 w 135"/>
                <a:gd name="T3" fmla="*/ 2147483646 h 430"/>
                <a:gd name="T4" fmla="*/ 2147483646 w 135"/>
                <a:gd name="T5" fmla="*/ 0 h 430"/>
                <a:gd name="T6" fmla="*/ 2147483646 w 135"/>
                <a:gd name="T7" fmla="*/ 2147483646 h 430"/>
                <a:gd name="T8" fmla="*/ 2147483646 w 135"/>
                <a:gd name="T9" fmla="*/ 2147483646 h 43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5" h="430">
                  <a:moveTo>
                    <a:pt x="120" y="430"/>
                  </a:moveTo>
                  <a:lnTo>
                    <a:pt x="0" y="6"/>
                  </a:lnTo>
                  <a:lnTo>
                    <a:pt x="15" y="0"/>
                  </a:lnTo>
                  <a:lnTo>
                    <a:pt x="135" y="426"/>
                  </a:lnTo>
                  <a:lnTo>
                    <a:pt x="120" y="430"/>
                  </a:lnTo>
                  <a:close/>
                </a:path>
              </a:pathLst>
            </a:custGeom>
            <a:solidFill>
              <a:srgbClr val="FFFFFF">
                <a:alpha val="8901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6" name="Freeform 364">
              <a:extLst>
                <a:ext uri="{FF2B5EF4-FFF2-40B4-BE49-F238E27FC236}">
                  <a16:creationId xmlns:a16="http://schemas.microsoft.com/office/drawing/2014/main" id="{C1A079D1-1E8D-4BB6-9910-C67AE8F698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935" y="55984"/>
              <a:ext cx="247759" cy="534826"/>
            </a:xfrm>
            <a:custGeom>
              <a:avLst/>
              <a:gdLst>
                <a:gd name="T0" fmla="*/ 2147483646 w 208"/>
                <a:gd name="T1" fmla="*/ 2147483646 h 449"/>
                <a:gd name="T2" fmla="*/ 0 w 208"/>
                <a:gd name="T3" fmla="*/ 2147483646 h 449"/>
                <a:gd name="T4" fmla="*/ 2147483646 w 208"/>
                <a:gd name="T5" fmla="*/ 0 h 449"/>
                <a:gd name="T6" fmla="*/ 2147483646 w 208"/>
                <a:gd name="T7" fmla="*/ 2147483646 h 449"/>
                <a:gd name="T8" fmla="*/ 2147483646 w 208"/>
                <a:gd name="T9" fmla="*/ 2147483646 h 44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8" h="449">
                  <a:moveTo>
                    <a:pt x="15" y="449"/>
                  </a:moveTo>
                  <a:lnTo>
                    <a:pt x="0" y="442"/>
                  </a:lnTo>
                  <a:lnTo>
                    <a:pt x="192" y="0"/>
                  </a:lnTo>
                  <a:lnTo>
                    <a:pt x="208" y="6"/>
                  </a:lnTo>
                  <a:lnTo>
                    <a:pt x="15" y="449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7" name="Freeform 365">
              <a:extLst>
                <a:ext uri="{FF2B5EF4-FFF2-40B4-BE49-F238E27FC236}">
                  <a16:creationId xmlns:a16="http://schemas.microsoft.com/office/drawing/2014/main" id="{75891D92-71A3-4C1B-9E00-73BC4FE0D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297" y="169143"/>
              <a:ext cx="48837" cy="652750"/>
            </a:xfrm>
            <a:custGeom>
              <a:avLst/>
              <a:gdLst>
                <a:gd name="T0" fmla="*/ 2147483646 w 41"/>
                <a:gd name="T1" fmla="*/ 2147483646 h 548"/>
                <a:gd name="T2" fmla="*/ 0 w 41"/>
                <a:gd name="T3" fmla="*/ 2147483646 h 548"/>
                <a:gd name="T4" fmla="*/ 2147483646 w 41"/>
                <a:gd name="T5" fmla="*/ 0 h 548"/>
                <a:gd name="T6" fmla="*/ 2147483646 w 41"/>
                <a:gd name="T7" fmla="*/ 2147483646 h 548"/>
                <a:gd name="T8" fmla="*/ 2147483646 w 41"/>
                <a:gd name="T9" fmla="*/ 2147483646 h 54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1" h="548">
                  <a:moveTo>
                    <a:pt x="17" y="548"/>
                  </a:moveTo>
                  <a:lnTo>
                    <a:pt x="0" y="548"/>
                  </a:lnTo>
                  <a:lnTo>
                    <a:pt x="24" y="0"/>
                  </a:lnTo>
                  <a:lnTo>
                    <a:pt x="41" y="2"/>
                  </a:lnTo>
                  <a:lnTo>
                    <a:pt x="17" y="548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8" name="Freeform 366">
              <a:extLst>
                <a:ext uri="{FF2B5EF4-FFF2-40B4-BE49-F238E27FC236}">
                  <a16:creationId xmlns:a16="http://schemas.microsoft.com/office/drawing/2014/main" id="{BB011D0F-7BC3-42BB-B878-6D4831FF0F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74530" y="551502"/>
              <a:ext cx="207260" cy="494327"/>
            </a:xfrm>
            <a:custGeom>
              <a:avLst/>
              <a:gdLst>
                <a:gd name="T0" fmla="*/ 2147483646 w 174"/>
                <a:gd name="T1" fmla="*/ 2147483646 h 415"/>
                <a:gd name="T2" fmla="*/ 0 w 174"/>
                <a:gd name="T3" fmla="*/ 2147483646 h 415"/>
                <a:gd name="T4" fmla="*/ 2147483646 w 174"/>
                <a:gd name="T5" fmla="*/ 0 h 415"/>
                <a:gd name="T6" fmla="*/ 2147483646 w 174"/>
                <a:gd name="T7" fmla="*/ 2147483646 h 415"/>
                <a:gd name="T8" fmla="*/ 2147483646 w 174"/>
                <a:gd name="T9" fmla="*/ 2147483646 h 41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74" h="415">
                  <a:moveTo>
                    <a:pt x="160" y="415"/>
                  </a:moveTo>
                  <a:lnTo>
                    <a:pt x="0" y="6"/>
                  </a:lnTo>
                  <a:lnTo>
                    <a:pt x="15" y="0"/>
                  </a:lnTo>
                  <a:lnTo>
                    <a:pt x="174" y="409"/>
                  </a:lnTo>
                  <a:lnTo>
                    <a:pt x="160" y="415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49" name="Freeform 367">
              <a:extLst>
                <a:ext uri="{FF2B5EF4-FFF2-40B4-BE49-F238E27FC236}">
                  <a16:creationId xmlns:a16="http://schemas.microsoft.com/office/drawing/2014/main" id="{AD2FA6CE-E001-4CD6-857E-E51C2E84D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229" y="587237"/>
              <a:ext cx="126262" cy="391888"/>
            </a:xfrm>
            <a:custGeom>
              <a:avLst/>
              <a:gdLst>
                <a:gd name="T0" fmla="*/ 2147483646 w 106"/>
                <a:gd name="T1" fmla="*/ 2147483646 h 329"/>
                <a:gd name="T2" fmla="*/ 0 w 106"/>
                <a:gd name="T3" fmla="*/ 2147483646 h 329"/>
                <a:gd name="T4" fmla="*/ 2147483646 w 106"/>
                <a:gd name="T5" fmla="*/ 0 h 329"/>
                <a:gd name="T6" fmla="*/ 2147483646 w 106"/>
                <a:gd name="T7" fmla="*/ 2147483646 h 329"/>
                <a:gd name="T8" fmla="*/ 2147483646 w 106"/>
                <a:gd name="T9" fmla="*/ 2147483646 h 32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06" h="329">
                  <a:moveTo>
                    <a:pt x="90" y="329"/>
                  </a:moveTo>
                  <a:lnTo>
                    <a:pt x="0" y="5"/>
                  </a:lnTo>
                  <a:lnTo>
                    <a:pt x="16" y="0"/>
                  </a:lnTo>
                  <a:lnTo>
                    <a:pt x="106" y="325"/>
                  </a:lnTo>
                  <a:lnTo>
                    <a:pt x="90" y="329"/>
                  </a:lnTo>
                  <a:close/>
                </a:path>
              </a:pathLst>
            </a:cu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0" name="Freeform 368">
              <a:extLst>
                <a:ext uri="{FF2B5EF4-FFF2-40B4-BE49-F238E27FC236}">
                  <a16:creationId xmlns:a16="http://schemas.microsoft.com/office/drawing/2014/main" id="{EC15D556-385E-4729-99DC-51C13173F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4388" y="558649"/>
              <a:ext cx="263244" cy="432387"/>
            </a:xfrm>
            <a:custGeom>
              <a:avLst/>
              <a:gdLst>
                <a:gd name="T0" fmla="*/ 2147483646 w 221"/>
                <a:gd name="T1" fmla="*/ 2147483646 h 363"/>
                <a:gd name="T2" fmla="*/ 0 w 221"/>
                <a:gd name="T3" fmla="*/ 2147483646 h 363"/>
                <a:gd name="T4" fmla="*/ 2147483646 w 221"/>
                <a:gd name="T5" fmla="*/ 0 h 363"/>
                <a:gd name="T6" fmla="*/ 2147483646 w 221"/>
                <a:gd name="T7" fmla="*/ 2147483646 h 363"/>
                <a:gd name="T8" fmla="*/ 2147483646 w 221"/>
                <a:gd name="T9" fmla="*/ 2147483646 h 36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1" h="363">
                  <a:moveTo>
                    <a:pt x="14" y="363"/>
                  </a:moveTo>
                  <a:lnTo>
                    <a:pt x="0" y="355"/>
                  </a:lnTo>
                  <a:lnTo>
                    <a:pt x="207" y="0"/>
                  </a:lnTo>
                  <a:lnTo>
                    <a:pt x="221" y="8"/>
                  </a:lnTo>
                  <a:lnTo>
                    <a:pt x="14" y="363"/>
                  </a:lnTo>
                  <a:close/>
                </a:path>
              </a:pathLst>
            </a:cu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1" name="Freeform 369">
              <a:extLst>
                <a:ext uri="{FF2B5EF4-FFF2-40B4-BE49-F238E27FC236}">
                  <a16:creationId xmlns:a16="http://schemas.microsoft.com/office/drawing/2014/main" id="{4DB7F915-98D1-47EC-AADC-C404DBB2BD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8824" y="550311"/>
              <a:ext cx="449063" cy="281111"/>
            </a:xfrm>
            <a:custGeom>
              <a:avLst/>
              <a:gdLst>
                <a:gd name="T0" fmla="*/ 2147483646 w 377"/>
                <a:gd name="T1" fmla="*/ 2147483646 h 236"/>
                <a:gd name="T2" fmla="*/ 0 w 377"/>
                <a:gd name="T3" fmla="*/ 2147483646 h 236"/>
                <a:gd name="T4" fmla="*/ 2147483646 w 377"/>
                <a:gd name="T5" fmla="*/ 0 h 236"/>
                <a:gd name="T6" fmla="*/ 2147483646 w 377"/>
                <a:gd name="T7" fmla="*/ 2147483646 h 236"/>
                <a:gd name="T8" fmla="*/ 2147483646 w 377"/>
                <a:gd name="T9" fmla="*/ 2147483646 h 23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77" h="236">
                  <a:moveTo>
                    <a:pt x="368" y="236"/>
                  </a:moveTo>
                  <a:lnTo>
                    <a:pt x="0" y="14"/>
                  </a:lnTo>
                  <a:lnTo>
                    <a:pt x="9" y="0"/>
                  </a:lnTo>
                  <a:lnTo>
                    <a:pt x="377" y="222"/>
                  </a:lnTo>
                  <a:lnTo>
                    <a:pt x="368" y="236"/>
                  </a:lnTo>
                  <a:close/>
                </a:path>
              </a:pathLst>
            </a:cu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2" name="Freeform 370">
              <a:extLst>
                <a:ext uri="{FF2B5EF4-FFF2-40B4-BE49-F238E27FC236}">
                  <a16:creationId xmlns:a16="http://schemas.microsoft.com/office/drawing/2014/main" id="{F21A216E-EEC5-4073-9F05-ECC232203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4784" y="826657"/>
              <a:ext cx="288258" cy="382359"/>
            </a:xfrm>
            <a:custGeom>
              <a:avLst/>
              <a:gdLst>
                <a:gd name="T0" fmla="*/ 2147483646 w 242"/>
                <a:gd name="T1" fmla="*/ 2147483646 h 321"/>
                <a:gd name="T2" fmla="*/ 0 w 242"/>
                <a:gd name="T3" fmla="*/ 2147483646 h 321"/>
                <a:gd name="T4" fmla="*/ 2147483646 w 242"/>
                <a:gd name="T5" fmla="*/ 0 h 321"/>
                <a:gd name="T6" fmla="*/ 2147483646 w 242"/>
                <a:gd name="T7" fmla="*/ 2147483646 h 321"/>
                <a:gd name="T8" fmla="*/ 2147483646 w 242"/>
                <a:gd name="T9" fmla="*/ 2147483646 h 32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42" h="321">
                  <a:moveTo>
                    <a:pt x="229" y="321"/>
                  </a:moveTo>
                  <a:lnTo>
                    <a:pt x="0" y="10"/>
                  </a:lnTo>
                  <a:lnTo>
                    <a:pt x="13" y="0"/>
                  </a:lnTo>
                  <a:lnTo>
                    <a:pt x="242" y="311"/>
                  </a:lnTo>
                  <a:lnTo>
                    <a:pt x="229" y="321"/>
                  </a:lnTo>
                  <a:close/>
                </a:path>
              </a:pathLst>
            </a:cu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3" name="Freeform 371">
              <a:extLst>
                <a:ext uri="{FF2B5EF4-FFF2-40B4-BE49-F238E27FC236}">
                  <a16:creationId xmlns:a16="http://schemas.microsoft.com/office/drawing/2014/main" id="{7A7B8E9A-E202-4DF0-9D2D-813C3F9C0F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508" y="839760"/>
              <a:ext cx="166761" cy="559840"/>
            </a:xfrm>
            <a:custGeom>
              <a:avLst/>
              <a:gdLst>
                <a:gd name="T0" fmla="*/ 2147483646 w 140"/>
                <a:gd name="T1" fmla="*/ 2147483646 h 470"/>
                <a:gd name="T2" fmla="*/ 0 w 140"/>
                <a:gd name="T3" fmla="*/ 2147483646 h 470"/>
                <a:gd name="T4" fmla="*/ 2147483646 w 140"/>
                <a:gd name="T5" fmla="*/ 0 h 470"/>
                <a:gd name="T6" fmla="*/ 2147483646 w 140"/>
                <a:gd name="T7" fmla="*/ 2147483646 h 470"/>
                <a:gd name="T8" fmla="*/ 2147483646 w 140"/>
                <a:gd name="T9" fmla="*/ 2147483646 h 47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40" h="470">
                  <a:moveTo>
                    <a:pt x="15" y="470"/>
                  </a:moveTo>
                  <a:lnTo>
                    <a:pt x="0" y="466"/>
                  </a:lnTo>
                  <a:lnTo>
                    <a:pt x="124" y="0"/>
                  </a:lnTo>
                  <a:lnTo>
                    <a:pt x="140" y="4"/>
                  </a:lnTo>
                  <a:lnTo>
                    <a:pt x="15" y="470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4" name="Freeform 372">
              <a:extLst>
                <a:ext uri="{FF2B5EF4-FFF2-40B4-BE49-F238E27FC236}">
                  <a16:creationId xmlns:a16="http://schemas.microsoft.com/office/drawing/2014/main" id="{97D8EE7E-D493-4BEC-80C0-FBA0D2C849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152" y="991036"/>
              <a:ext cx="276346" cy="495518"/>
            </a:xfrm>
            <a:custGeom>
              <a:avLst/>
              <a:gdLst>
                <a:gd name="T0" fmla="*/ 2147483646 w 232"/>
                <a:gd name="T1" fmla="*/ 2147483646 h 416"/>
                <a:gd name="T2" fmla="*/ 0 w 232"/>
                <a:gd name="T3" fmla="*/ 2147483646 h 416"/>
                <a:gd name="T4" fmla="*/ 2147483646 w 232"/>
                <a:gd name="T5" fmla="*/ 0 h 416"/>
                <a:gd name="T6" fmla="*/ 2147483646 w 232"/>
                <a:gd name="T7" fmla="*/ 2147483646 h 416"/>
                <a:gd name="T8" fmla="*/ 2147483646 w 232"/>
                <a:gd name="T9" fmla="*/ 2147483646 h 41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32" h="416">
                  <a:moveTo>
                    <a:pt x="218" y="416"/>
                  </a:moveTo>
                  <a:lnTo>
                    <a:pt x="0" y="7"/>
                  </a:lnTo>
                  <a:lnTo>
                    <a:pt x="14" y="0"/>
                  </a:lnTo>
                  <a:lnTo>
                    <a:pt x="232" y="408"/>
                  </a:lnTo>
                  <a:lnTo>
                    <a:pt x="218" y="416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5" name="Freeform 373">
              <a:extLst>
                <a:ext uri="{FF2B5EF4-FFF2-40B4-BE49-F238E27FC236}">
                  <a16:creationId xmlns:a16="http://schemas.microsoft.com/office/drawing/2014/main" id="{FBF58C68-2638-4D7F-95CA-88653CA36D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8824" y="1049402"/>
              <a:ext cx="192966" cy="430005"/>
            </a:xfrm>
            <a:custGeom>
              <a:avLst/>
              <a:gdLst>
                <a:gd name="T0" fmla="*/ 2147483646 w 162"/>
                <a:gd name="T1" fmla="*/ 2147483646 h 361"/>
                <a:gd name="T2" fmla="*/ 0 w 162"/>
                <a:gd name="T3" fmla="*/ 2147483646 h 361"/>
                <a:gd name="T4" fmla="*/ 2147483646 w 162"/>
                <a:gd name="T5" fmla="*/ 0 h 361"/>
                <a:gd name="T6" fmla="*/ 2147483646 w 162"/>
                <a:gd name="T7" fmla="*/ 2147483646 h 361"/>
                <a:gd name="T8" fmla="*/ 2147483646 w 162"/>
                <a:gd name="T9" fmla="*/ 2147483646 h 3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62" h="361">
                  <a:moveTo>
                    <a:pt x="14" y="361"/>
                  </a:moveTo>
                  <a:lnTo>
                    <a:pt x="0" y="354"/>
                  </a:lnTo>
                  <a:lnTo>
                    <a:pt x="147" y="0"/>
                  </a:lnTo>
                  <a:lnTo>
                    <a:pt x="162" y="7"/>
                  </a:lnTo>
                  <a:lnTo>
                    <a:pt x="14" y="361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6" name="Freeform 374">
              <a:extLst>
                <a:ext uri="{FF2B5EF4-FFF2-40B4-BE49-F238E27FC236}">
                  <a16:creationId xmlns:a16="http://schemas.microsoft.com/office/drawing/2014/main" id="{627E33DC-FF9E-445B-9F9A-EE1EFAD97A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9402" y="1477025"/>
              <a:ext cx="250141" cy="341860"/>
            </a:xfrm>
            <a:custGeom>
              <a:avLst/>
              <a:gdLst>
                <a:gd name="T0" fmla="*/ 2147483646 w 210"/>
                <a:gd name="T1" fmla="*/ 2147483646 h 287"/>
                <a:gd name="T2" fmla="*/ 0 w 210"/>
                <a:gd name="T3" fmla="*/ 2147483646 h 287"/>
                <a:gd name="T4" fmla="*/ 2147483646 w 210"/>
                <a:gd name="T5" fmla="*/ 0 h 287"/>
                <a:gd name="T6" fmla="*/ 2147483646 w 210"/>
                <a:gd name="T7" fmla="*/ 2147483646 h 287"/>
                <a:gd name="T8" fmla="*/ 2147483646 w 210"/>
                <a:gd name="T9" fmla="*/ 2147483646 h 28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0" h="287">
                  <a:moveTo>
                    <a:pt x="13" y="287"/>
                  </a:moveTo>
                  <a:lnTo>
                    <a:pt x="0" y="277"/>
                  </a:lnTo>
                  <a:lnTo>
                    <a:pt x="196" y="0"/>
                  </a:lnTo>
                  <a:lnTo>
                    <a:pt x="210" y="9"/>
                  </a:lnTo>
                  <a:lnTo>
                    <a:pt x="13" y="287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7" name="Freeform 375">
              <a:extLst>
                <a:ext uri="{FF2B5EF4-FFF2-40B4-BE49-F238E27FC236}">
                  <a16:creationId xmlns:a16="http://schemas.microsoft.com/office/drawing/2014/main" id="{1381F088-6E87-4EBC-B7B0-F4832728AF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9402" y="1831987"/>
              <a:ext cx="308508" cy="357345"/>
            </a:xfrm>
            <a:custGeom>
              <a:avLst/>
              <a:gdLst>
                <a:gd name="T0" fmla="*/ 2147483646 w 259"/>
                <a:gd name="T1" fmla="*/ 2147483646 h 300"/>
                <a:gd name="T2" fmla="*/ 0 w 259"/>
                <a:gd name="T3" fmla="*/ 2147483646 h 300"/>
                <a:gd name="T4" fmla="*/ 2147483646 w 259"/>
                <a:gd name="T5" fmla="*/ 0 h 300"/>
                <a:gd name="T6" fmla="*/ 2147483646 w 259"/>
                <a:gd name="T7" fmla="*/ 2147483646 h 300"/>
                <a:gd name="T8" fmla="*/ 2147483646 w 259"/>
                <a:gd name="T9" fmla="*/ 2147483646 h 3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59" h="300">
                  <a:moveTo>
                    <a:pt x="246" y="300"/>
                  </a:moveTo>
                  <a:lnTo>
                    <a:pt x="0" y="11"/>
                  </a:lnTo>
                  <a:lnTo>
                    <a:pt x="13" y="0"/>
                  </a:lnTo>
                  <a:lnTo>
                    <a:pt x="259" y="289"/>
                  </a:lnTo>
                  <a:lnTo>
                    <a:pt x="246" y="30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8" name="Freeform 376">
              <a:extLst>
                <a:ext uri="{FF2B5EF4-FFF2-40B4-BE49-F238E27FC236}">
                  <a16:creationId xmlns:a16="http://schemas.microsoft.com/office/drawing/2014/main" id="{503BF344-5284-4EED-AB28-E95CCE983F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838" y="1281676"/>
              <a:ext cx="424049" cy="562222"/>
            </a:xfrm>
            <a:custGeom>
              <a:avLst/>
              <a:gdLst>
                <a:gd name="T0" fmla="*/ 2147483646 w 356"/>
                <a:gd name="T1" fmla="*/ 2147483646 h 472"/>
                <a:gd name="T2" fmla="*/ 0 w 356"/>
                <a:gd name="T3" fmla="*/ 2147483646 h 472"/>
                <a:gd name="T4" fmla="*/ 2147483646 w 356"/>
                <a:gd name="T5" fmla="*/ 0 h 472"/>
                <a:gd name="T6" fmla="*/ 2147483646 w 356"/>
                <a:gd name="T7" fmla="*/ 2147483646 h 472"/>
                <a:gd name="T8" fmla="*/ 2147483646 w 356"/>
                <a:gd name="T9" fmla="*/ 2147483646 h 47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6" h="472">
                  <a:moveTo>
                    <a:pt x="343" y="472"/>
                  </a:moveTo>
                  <a:lnTo>
                    <a:pt x="0" y="10"/>
                  </a:lnTo>
                  <a:lnTo>
                    <a:pt x="12" y="0"/>
                  </a:lnTo>
                  <a:lnTo>
                    <a:pt x="356" y="462"/>
                  </a:lnTo>
                  <a:lnTo>
                    <a:pt x="343" y="472"/>
                  </a:lnTo>
                  <a:close/>
                </a:path>
              </a:pathLst>
            </a:cu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559" name="Oval 377">
              <a:extLst>
                <a:ext uri="{FF2B5EF4-FFF2-40B4-BE49-F238E27FC236}">
                  <a16:creationId xmlns:a16="http://schemas.microsoft.com/office/drawing/2014/main" id="{B6CA8E0A-DB77-4F85-9D03-932D6840FE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9817" y="876686"/>
              <a:ext cx="194158" cy="194158"/>
            </a:xfrm>
            <a:prstGeom prst="ellipse">
              <a:avLst/>
            </a:pr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0" name="Oval 378">
              <a:extLst>
                <a:ext uri="{FF2B5EF4-FFF2-40B4-BE49-F238E27FC236}">
                  <a16:creationId xmlns:a16="http://schemas.microsoft.com/office/drawing/2014/main" id="{55E4F586-4974-404E-90DD-7E807D688B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56" y="1403173"/>
              <a:ext cx="194158" cy="194158"/>
            </a:xfrm>
            <a:prstGeom prst="ellipse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1" name="Oval 379">
              <a:extLst>
                <a:ext uri="{FF2B5EF4-FFF2-40B4-BE49-F238E27FC236}">
                  <a16:creationId xmlns:a16="http://schemas.microsoft.com/office/drawing/2014/main" id="{272582B6-C1BC-4DFC-BA48-D7D1919092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066" y="2356092"/>
              <a:ext cx="194158" cy="194158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2" name="Oval 380">
              <a:extLst>
                <a:ext uri="{FF2B5EF4-FFF2-40B4-BE49-F238E27FC236}">
                  <a16:creationId xmlns:a16="http://schemas.microsoft.com/office/drawing/2014/main" id="{E5BCD674-B880-4B5B-AAAB-C3FA486C09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066" y="1380542"/>
              <a:ext cx="194158" cy="194158"/>
            </a:xfrm>
            <a:prstGeom prst="ellipse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3" name="Oval 382">
              <a:extLst>
                <a:ext uri="{FF2B5EF4-FFF2-40B4-BE49-F238E27FC236}">
                  <a16:creationId xmlns:a16="http://schemas.microsoft.com/office/drawing/2014/main" id="{DF972022-8401-42E0-A515-1A82DA1427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8842" y="78616"/>
              <a:ext cx="195348" cy="19415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4" name="Oval 383">
              <a:extLst>
                <a:ext uri="{FF2B5EF4-FFF2-40B4-BE49-F238E27FC236}">
                  <a16:creationId xmlns:a16="http://schemas.microsoft.com/office/drawing/2014/main" id="{A867A439-78A8-4282-A23F-699530F86E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651" y="767100"/>
              <a:ext cx="139365" cy="139365"/>
            </a:xfrm>
            <a:prstGeom prst="ellipse">
              <a:avLst/>
            </a:pr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5" name="Oval 384">
              <a:extLst>
                <a:ext uri="{FF2B5EF4-FFF2-40B4-BE49-F238E27FC236}">
                  <a16:creationId xmlns:a16="http://schemas.microsoft.com/office/drawing/2014/main" id="{C55480E6-BFBF-45B5-83A3-E0D97D5A7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802834"/>
              <a:ext cx="139365" cy="139365"/>
            </a:xfrm>
            <a:prstGeom prst="ellipse">
              <a:avLst/>
            </a:pr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6" name="Oval 385">
              <a:extLst>
                <a:ext uri="{FF2B5EF4-FFF2-40B4-BE49-F238E27FC236}">
                  <a16:creationId xmlns:a16="http://schemas.microsoft.com/office/drawing/2014/main" id="{48B56C50-6A56-4376-9C3C-624ADECD0A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290" y="366874"/>
              <a:ext cx="141747" cy="140556"/>
            </a:xfrm>
            <a:prstGeom prst="ellipse">
              <a:avLst/>
            </a:prstGeom>
            <a:solidFill>
              <a:srgbClr val="FFFFFF">
                <a:alpha val="8901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7" name="Oval 386">
              <a:extLst>
                <a:ext uri="{FF2B5EF4-FFF2-40B4-BE49-F238E27FC236}">
                  <a16:creationId xmlns:a16="http://schemas.microsoft.com/office/drawing/2014/main" id="{1E866E84-AC04-48BE-A0CF-68AE7FFE4D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1399" y="487180"/>
              <a:ext cx="139365" cy="139365"/>
            </a:xfrm>
            <a:prstGeom prst="ellipse">
              <a:avLst/>
            </a:pr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8" name="Oval 387">
              <a:extLst>
                <a:ext uri="{FF2B5EF4-FFF2-40B4-BE49-F238E27FC236}">
                  <a16:creationId xmlns:a16="http://schemas.microsoft.com/office/drawing/2014/main" id="{1D107693-C5BF-4B03-B061-ADCD1FD7F7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132" y="557458"/>
              <a:ext cx="139365" cy="139365"/>
            </a:xfrm>
            <a:prstGeom prst="ellipse">
              <a:avLst/>
            </a:pr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69" name="Oval 388">
              <a:extLst>
                <a:ext uri="{FF2B5EF4-FFF2-40B4-BE49-F238E27FC236}">
                  <a16:creationId xmlns:a16="http://schemas.microsoft.com/office/drawing/2014/main" id="{88C19822-FC5B-480C-A863-7F5D27ED44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6803" y="1342425"/>
              <a:ext cx="140556" cy="139365"/>
            </a:xfrm>
            <a:prstGeom prst="ellipse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0" name="Oval 389">
              <a:extLst>
                <a:ext uri="{FF2B5EF4-FFF2-40B4-BE49-F238E27FC236}">
                  <a16:creationId xmlns:a16="http://schemas.microsoft.com/office/drawing/2014/main" id="{F1FF8B6E-4AC1-4FA8-80C1-F1EA22A219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68800" y="758762"/>
              <a:ext cx="140556" cy="139365"/>
            </a:xfrm>
            <a:prstGeom prst="ellipse">
              <a:avLst/>
            </a:pr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1" name="Oval 390">
              <a:extLst>
                <a:ext uri="{FF2B5EF4-FFF2-40B4-BE49-F238E27FC236}">
                  <a16:creationId xmlns:a16="http://schemas.microsoft.com/office/drawing/2014/main" id="{910D47B0-E93C-40BA-AD5B-5606F952B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476" y="2052350"/>
              <a:ext cx="140556" cy="139365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2" name="Oval 391">
              <a:extLst>
                <a:ext uri="{FF2B5EF4-FFF2-40B4-BE49-F238E27FC236}">
                  <a16:creationId xmlns:a16="http://schemas.microsoft.com/office/drawing/2014/main" id="{8446BDF8-6D4E-4C9C-9659-90AC82CF97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2067" y="1940382"/>
              <a:ext cx="141747" cy="141747"/>
            </a:xfrm>
            <a:prstGeom prst="ellipse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3" name="Oval 392">
              <a:extLst>
                <a:ext uri="{FF2B5EF4-FFF2-40B4-BE49-F238E27FC236}">
                  <a16:creationId xmlns:a16="http://schemas.microsoft.com/office/drawing/2014/main" id="{F383E5A6-FE5E-45EB-A967-54F598B1A0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8348" y="545546"/>
              <a:ext cx="100056" cy="101248"/>
            </a:xfrm>
            <a:prstGeom prst="ellipse">
              <a:avLst/>
            </a:prstGeom>
            <a:solidFill>
              <a:srgbClr val="FFFFFF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4" name="Oval 393">
              <a:extLst>
                <a:ext uri="{FF2B5EF4-FFF2-40B4-BE49-F238E27FC236}">
                  <a16:creationId xmlns:a16="http://schemas.microsoft.com/office/drawing/2014/main" id="{6511016B-876B-4D3B-BF8D-939F8CCD9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552" y="1058932"/>
              <a:ext cx="100056" cy="100057"/>
            </a:xfrm>
            <a:prstGeom prst="ellipse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5" name="Oval 394">
              <a:extLst>
                <a:ext uri="{FF2B5EF4-FFF2-40B4-BE49-F238E27FC236}">
                  <a16:creationId xmlns:a16="http://schemas.microsoft.com/office/drawing/2014/main" id="{0C719A90-8744-4F09-8776-4C4B4CAA9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796" y="992227"/>
              <a:ext cx="100056" cy="102439"/>
            </a:xfrm>
            <a:prstGeom prst="ellipse">
              <a:avLst/>
            </a:pr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6" name="Oval 395">
              <a:extLst>
                <a:ext uri="{FF2B5EF4-FFF2-40B4-BE49-F238E27FC236}">
                  <a16:creationId xmlns:a16="http://schemas.microsoft.com/office/drawing/2014/main" id="{2F5BC292-B64E-4927-9E7C-B43AB9D45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6997" y="999374"/>
              <a:ext cx="101248" cy="101248"/>
            </a:xfrm>
            <a:prstGeom prst="ellipse">
              <a:avLst/>
            </a:prstGeom>
            <a:solidFill>
              <a:srgbClr val="FFFFFF">
                <a:alpha val="6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7" name="Oval 396">
              <a:extLst>
                <a:ext uri="{FF2B5EF4-FFF2-40B4-BE49-F238E27FC236}">
                  <a16:creationId xmlns:a16="http://schemas.microsoft.com/office/drawing/2014/main" id="{AF8AFB0F-114B-4DAD-986B-3E61232654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5471" y="1435335"/>
              <a:ext cx="102439" cy="98866"/>
            </a:xfrm>
            <a:prstGeom prst="ellipse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8" name="Oval 397">
              <a:extLst>
                <a:ext uri="{FF2B5EF4-FFF2-40B4-BE49-F238E27FC236}">
                  <a16:creationId xmlns:a16="http://schemas.microsoft.com/office/drawing/2014/main" id="{4B4132FF-367E-4130-A204-0B21C10161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9901" y="0"/>
              <a:ext cx="101248" cy="10124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79" name="Oval 398">
              <a:extLst>
                <a:ext uri="{FF2B5EF4-FFF2-40B4-BE49-F238E27FC236}">
                  <a16:creationId xmlns:a16="http://schemas.microsoft.com/office/drawing/2014/main" id="{1FE5A483-6FED-4CB5-B522-9B0F026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4727" y="229892"/>
              <a:ext cx="100056" cy="101248"/>
            </a:xfrm>
            <a:prstGeom prst="ellipse">
              <a:avLst/>
            </a:prstGeom>
            <a:solidFill>
              <a:srgbClr val="FFFFFF">
                <a:alpha val="89018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0" name="Oval 399">
              <a:extLst>
                <a:ext uri="{FF2B5EF4-FFF2-40B4-BE49-F238E27FC236}">
                  <a16:creationId xmlns:a16="http://schemas.microsoft.com/office/drawing/2014/main" id="{CB23590F-4F22-4685-89F8-1B349B4104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6945" y="1604478"/>
              <a:ext cx="101248" cy="101248"/>
            </a:xfrm>
            <a:prstGeom prst="ellipse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1" name="Oval 400">
              <a:extLst>
                <a:ext uri="{FF2B5EF4-FFF2-40B4-BE49-F238E27FC236}">
                  <a16:creationId xmlns:a16="http://schemas.microsoft.com/office/drawing/2014/main" id="{9B0218EB-E50A-4D4A-9F78-5A1FF6B4F2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9906" y="2360857"/>
              <a:ext cx="100056" cy="101248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2" name="Oval 401">
              <a:extLst>
                <a:ext uri="{FF2B5EF4-FFF2-40B4-BE49-F238E27FC236}">
                  <a16:creationId xmlns:a16="http://schemas.microsoft.com/office/drawing/2014/main" id="{A5794497-893A-4BCA-8D1C-8BA9CBDA39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1926" y="2414459"/>
              <a:ext cx="102439" cy="101248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3" name="Oval 402">
              <a:extLst>
                <a:ext uri="{FF2B5EF4-FFF2-40B4-BE49-F238E27FC236}">
                  <a16:creationId xmlns:a16="http://schemas.microsoft.com/office/drawing/2014/main" id="{081BEF37-83EA-4F6B-A7E4-BF60C0A7BB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208" y="2419224"/>
              <a:ext cx="101248" cy="100057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4" name="Oval 403">
              <a:extLst>
                <a:ext uri="{FF2B5EF4-FFF2-40B4-BE49-F238E27FC236}">
                  <a16:creationId xmlns:a16="http://schemas.microsoft.com/office/drawing/2014/main" id="{C5C2F0B5-E045-4962-9CD4-DD8EBFBBE6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3220" y="1650932"/>
              <a:ext cx="141747" cy="139365"/>
            </a:xfrm>
            <a:prstGeom prst="ellipse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5" name="Oval 404">
              <a:extLst>
                <a:ext uri="{FF2B5EF4-FFF2-40B4-BE49-F238E27FC236}">
                  <a16:creationId xmlns:a16="http://schemas.microsoft.com/office/drawing/2014/main" id="{7EC83A7C-0F58-4FFD-8354-DACCE0ED4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5970" y="1781959"/>
              <a:ext cx="139365" cy="141747"/>
            </a:xfrm>
            <a:prstGeom prst="ellipse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6" name="Oval 405">
              <a:extLst>
                <a:ext uri="{FF2B5EF4-FFF2-40B4-BE49-F238E27FC236}">
                  <a16:creationId xmlns:a16="http://schemas.microsoft.com/office/drawing/2014/main" id="{C4A9631B-2170-443B-AC2D-B49ADAF2A7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1926" y="2132156"/>
              <a:ext cx="140556" cy="139365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7" name="Oval 406">
              <a:extLst>
                <a:ext uri="{FF2B5EF4-FFF2-40B4-BE49-F238E27FC236}">
                  <a16:creationId xmlns:a16="http://schemas.microsoft.com/office/drawing/2014/main" id="{1667F8AD-84A0-4369-BE84-5664234A04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5438" y="2098804"/>
              <a:ext cx="141747" cy="14055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8" name="Oval 407">
              <a:extLst>
                <a:ext uri="{FF2B5EF4-FFF2-40B4-BE49-F238E27FC236}">
                  <a16:creationId xmlns:a16="http://schemas.microsoft.com/office/drawing/2014/main" id="{E28299CC-6F54-4AEE-B87E-69EC7620C6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045" y="1210207"/>
              <a:ext cx="139365" cy="139365"/>
            </a:xfrm>
            <a:prstGeom prst="ellipse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  <p:sp>
          <p:nvSpPr>
            <p:cNvPr id="19589" name="Oval 128">
              <a:extLst>
                <a:ext uri="{FF2B5EF4-FFF2-40B4-BE49-F238E27FC236}">
                  <a16:creationId xmlns:a16="http://schemas.microsoft.com/office/drawing/2014/main" id="{B70DBDC5-B690-4B50-9CA2-606A362D7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331" y="1679028"/>
              <a:ext cx="254906" cy="254906"/>
            </a:xfrm>
            <a:prstGeom prst="ellipse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900">
                <a:solidFill>
                  <a:srgbClr val="000000"/>
                </a:solidFill>
                <a:sym typeface="宋体" panose="02010600030101010101" pitchFamily="2" charset="-122"/>
              </a:endParaRPr>
            </a:p>
          </p:txBody>
        </p:sp>
      </p:grpSp>
      <p:sp>
        <p:nvSpPr>
          <p:cNvPr id="9501" name="圆角矩形 144">
            <a:extLst>
              <a:ext uri="{FF2B5EF4-FFF2-40B4-BE49-F238E27FC236}">
                <a16:creationId xmlns:a16="http://schemas.microsoft.com/office/drawing/2014/main" id="{7229F9D9-791F-45AE-8E13-705EB942A7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5775" y="4270375"/>
            <a:ext cx="2490788" cy="434975"/>
          </a:xfrm>
          <a:prstGeom prst="roundRect">
            <a:avLst>
              <a:gd name="adj" fmla="val 50000"/>
            </a:avLst>
          </a:prstGeom>
          <a:solidFill>
            <a:srgbClr val="FFFFFF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954" tIns="60977" rIns="121954" bIns="60977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900" dirty="0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rem</a:t>
            </a:r>
            <a:r>
              <a:rPr lang="zh-CN" altLang="en-US" sz="1900" dirty="0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是真的难用</a:t>
            </a:r>
          </a:p>
        </p:txBody>
      </p:sp>
      <p:sp>
        <p:nvSpPr>
          <p:cNvPr id="9502" name="圆角矩形 145">
            <a:extLst>
              <a:ext uri="{FF2B5EF4-FFF2-40B4-BE49-F238E27FC236}">
                <a16:creationId xmlns:a16="http://schemas.microsoft.com/office/drawing/2014/main" id="{D77F15C2-EA42-4B80-A81A-3B17EF1D03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4225" y="3578225"/>
            <a:ext cx="2490788" cy="433388"/>
          </a:xfrm>
          <a:prstGeom prst="roundRect">
            <a:avLst>
              <a:gd name="adj" fmla="val 50000"/>
            </a:avLst>
          </a:prstGeom>
          <a:solidFill>
            <a:srgbClr val="FFFFFF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954" tIns="60977" rIns="121954" bIns="60977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900" dirty="0" err="1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Jquery</a:t>
            </a:r>
            <a:r>
              <a:rPr lang="zh-CN" altLang="en-US" sz="1900" dirty="0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很强大</a:t>
            </a:r>
          </a:p>
        </p:txBody>
      </p:sp>
      <p:sp>
        <p:nvSpPr>
          <p:cNvPr id="9503" name="圆角矩形 146">
            <a:extLst>
              <a:ext uri="{FF2B5EF4-FFF2-40B4-BE49-F238E27FC236}">
                <a16:creationId xmlns:a16="http://schemas.microsoft.com/office/drawing/2014/main" id="{934974EB-ADC0-4C6D-B5E3-9723293B7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3288" y="2006600"/>
            <a:ext cx="2490787" cy="433388"/>
          </a:xfrm>
          <a:prstGeom prst="roundRect">
            <a:avLst>
              <a:gd name="adj" fmla="val 50000"/>
            </a:avLst>
          </a:prstGeom>
          <a:solidFill>
            <a:srgbClr val="FFFFFF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954" tIns="60977" rIns="121954" bIns="60977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900" dirty="0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实践的重要性</a:t>
            </a:r>
          </a:p>
        </p:txBody>
      </p:sp>
      <p:sp>
        <p:nvSpPr>
          <p:cNvPr id="9504" name="圆角矩形 147">
            <a:extLst>
              <a:ext uri="{FF2B5EF4-FFF2-40B4-BE49-F238E27FC236}">
                <a16:creationId xmlns:a16="http://schemas.microsoft.com/office/drawing/2014/main" id="{25C970C6-30FA-4FD4-9CF6-DE4A527A56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5725" y="5078413"/>
            <a:ext cx="2490788" cy="433387"/>
          </a:xfrm>
          <a:prstGeom prst="roundRect">
            <a:avLst>
              <a:gd name="adj" fmla="val 50000"/>
            </a:avLst>
          </a:prstGeom>
          <a:solidFill>
            <a:srgbClr val="FFFFFF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954" tIns="60977" rIns="121954" bIns="60977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900" dirty="0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要多看多练</a:t>
            </a:r>
          </a:p>
        </p:txBody>
      </p:sp>
      <p:cxnSp>
        <p:nvCxnSpPr>
          <p:cNvPr id="8203" name="曲线连接符 148">
            <a:extLst>
              <a:ext uri="{FF2B5EF4-FFF2-40B4-BE49-F238E27FC236}">
                <a16:creationId xmlns:a16="http://schemas.microsoft.com/office/drawing/2014/main" id="{EE38807A-DCA4-46BC-A122-E0C9A91F711B}"/>
              </a:ext>
            </a:extLst>
          </p:cNvPr>
          <p:cNvCxnSpPr>
            <a:cxnSpLocks noChangeShapeType="1"/>
            <a:stCxn id="19579" idx="0"/>
            <a:endCxn id="9503" idx="1"/>
          </p:cNvCxnSpPr>
          <p:nvPr/>
        </p:nvCxnSpPr>
        <p:spPr bwMode="auto">
          <a:xfrm rot="5400000" flipH="1" flipV="1">
            <a:off x="7095332" y="2267744"/>
            <a:ext cx="203200" cy="109537"/>
          </a:xfrm>
          <a:prstGeom prst="curvedConnector2">
            <a:avLst/>
          </a:prstGeom>
          <a:noFill/>
          <a:ln w="6350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04" name="曲线连接符 149">
            <a:extLst>
              <a:ext uri="{FF2B5EF4-FFF2-40B4-BE49-F238E27FC236}">
                <a16:creationId xmlns:a16="http://schemas.microsoft.com/office/drawing/2014/main" id="{36D284F4-D353-4CD0-8984-84FAA5644F0F}"/>
              </a:ext>
            </a:extLst>
          </p:cNvPr>
          <p:cNvCxnSpPr>
            <a:cxnSpLocks noChangeShapeType="1"/>
            <a:stCxn id="9501" idx="1"/>
            <a:endCxn id="19474" idx="5"/>
          </p:cNvCxnSpPr>
          <p:nvPr/>
        </p:nvCxnSpPr>
        <p:spPr bwMode="auto">
          <a:xfrm rot="10800000">
            <a:off x="7686675" y="3860800"/>
            <a:ext cx="419100" cy="627063"/>
          </a:xfrm>
          <a:prstGeom prst="curvedConnector2">
            <a:avLst/>
          </a:prstGeom>
          <a:noFill/>
          <a:ln w="6350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05" name="曲线连接符 150">
            <a:extLst>
              <a:ext uri="{FF2B5EF4-FFF2-40B4-BE49-F238E27FC236}">
                <a16:creationId xmlns:a16="http://schemas.microsoft.com/office/drawing/2014/main" id="{B6A6D1D4-67CE-41A5-A49A-77087D5797C1}"/>
              </a:ext>
            </a:extLst>
          </p:cNvPr>
          <p:cNvCxnSpPr>
            <a:cxnSpLocks noChangeShapeType="1"/>
            <a:stCxn id="9502" idx="3"/>
            <a:endCxn id="19560" idx="1"/>
          </p:cNvCxnSpPr>
          <p:nvPr/>
        </p:nvCxnSpPr>
        <p:spPr bwMode="auto">
          <a:xfrm>
            <a:off x="4545013" y="3795713"/>
            <a:ext cx="536575" cy="231775"/>
          </a:xfrm>
          <a:prstGeom prst="curvedConnector2">
            <a:avLst/>
          </a:prstGeom>
          <a:noFill/>
          <a:ln w="6350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06" name="曲线连接符 151">
            <a:extLst>
              <a:ext uri="{FF2B5EF4-FFF2-40B4-BE49-F238E27FC236}">
                <a16:creationId xmlns:a16="http://schemas.microsoft.com/office/drawing/2014/main" id="{D1FD6BF0-64E1-46FF-9E9F-A8AF4E25961A}"/>
              </a:ext>
            </a:extLst>
          </p:cNvPr>
          <p:cNvCxnSpPr>
            <a:cxnSpLocks noChangeShapeType="1"/>
            <a:stCxn id="9504" idx="3"/>
            <a:endCxn id="19571" idx="4"/>
          </p:cNvCxnSpPr>
          <p:nvPr/>
        </p:nvCxnSpPr>
        <p:spPr bwMode="auto">
          <a:xfrm flipV="1">
            <a:off x="5116513" y="5041900"/>
            <a:ext cx="449262" cy="254000"/>
          </a:xfrm>
          <a:prstGeom prst="curvedConnector2">
            <a:avLst/>
          </a:prstGeom>
          <a:noFill/>
          <a:ln w="6350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07" name="曲线连接符 152">
            <a:extLst>
              <a:ext uri="{FF2B5EF4-FFF2-40B4-BE49-F238E27FC236}">
                <a16:creationId xmlns:a16="http://schemas.microsoft.com/office/drawing/2014/main" id="{91C877C6-59A3-4AB2-B777-13DE1B1BD0FB}"/>
              </a:ext>
            </a:extLst>
          </p:cNvPr>
          <p:cNvCxnSpPr>
            <a:cxnSpLocks noChangeShapeType="1"/>
            <a:stCxn id="19563" idx="2"/>
            <a:endCxn id="9510" idx="2"/>
          </p:cNvCxnSpPr>
          <p:nvPr/>
        </p:nvCxnSpPr>
        <p:spPr bwMode="auto">
          <a:xfrm rot="10800000">
            <a:off x="4317418" y="2112963"/>
            <a:ext cx="1231689" cy="239100"/>
          </a:xfrm>
          <a:prstGeom prst="curvedConnector2">
            <a:avLst/>
          </a:prstGeom>
          <a:noFill/>
          <a:ln w="6350">
            <a:solidFill>
              <a:schemeClr val="bg1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510" name="圆角矩形 153">
            <a:extLst>
              <a:ext uri="{FF2B5EF4-FFF2-40B4-BE49-F238E27FC236}">
                <a16:creationId xmlns:a16="http://schemas.microsoft.com/office/drawing/2014/main" id="{0916FFE9-6DED-48CB-ACD3-77E01D60D0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46400" y="1679575"/>
            <a:ext cx="2742034" cy="433388"/>
          </a:xfrm>
          <a:prstGeom prst="roundRect">
            <a:avLst>
              <a:gd name="adj" fmla="val 50000"/>
            </a:avLst>
          </a:prstGeom>
          <a:solidFill>
            <a:srgbClr val="FFFFFF">
              <a:alpha val="2980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954" tIns="60977" rIns="121954" bIns="60977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900" dirty="0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初步实现</a:t>
            </a:r>
            <a:r>
              <a:rPr lang="en-US" altLang="zh-CN" sz="1900" dirty="0" err="1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jquery</a:t>
            </a:r>
            <a:r>
              <a:rPr lang="zh-CN" altLang="en-US" sz="1900" dirty="0">
                <a:solidFill>
                  <a:schemeClr val="bg1"/>
                </a:solidFill>
                <a:latin typeface="方正姚体" panose="02010601030101010101" pitchFamily="2" charset="-122"/>
                <a:sym typeface="Nexa Light" pitchFamily="2" charset="-122"/>
              </a:rPr>
              <a:t>的功能</a:t>
            </a:r>
          </a:p>
        </p:txBody>
      </p:sp>
    </p:spTree>
  </p:cSld>
  <p:clrMapOvr>
    <a:masterClrMapping/>
  </p:clrMapOvr>
  <p:transition spd="med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15" dur="1000"/>
                                        <p:tgtEl>
                                          <p:spTgt spid="93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3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3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>
                                      <p:cBhvr>
                                        <p:cTn id="24" dur="500"/>
                                        <p:tgtEl>
                                          <p:spTgt spid="8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>
                                      <p:cBhvr>
                                        <p:cTn id="27" dur="500"/>
                                        <p:tgtEl>
                                          <p:spTgt spid="8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>
                                      <p:cBhvr>
                                        <p:cTn id="30" dur="500"/>
                                        <p:tgtEl>
                                          <p:spTgt spid="8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33" dur="500"/>
                                        <p:tgtEl>
                                          <p:spTgt spid="8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36" dur="500"/>
                                        <p:tgtEl>
                                          <p:spTgt spid="8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vertical)">
                                      <p:cBhvr>
                                        <p:cTn id="40" dur="500"/>
                                        <p:tgtEl>
                                          <p:spTgt spid="9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vertical)">
                                      <p:cBhvr>
                                        <p:cTn id="43" dur="500"/>
                                        <p:tgtEl>
                                          <p:spTgt spid="9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vertical)">
                                      <p:cBhvr>
                                        <p:cTn id="46" dur="500"/>
                                        <p:tgtEl>
                                          <p:spTgt spid="9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vertical)">
                                      <p:cBhvr>
                                        <p:cTn id="49" dur="500"/>
                                        <p:tgtEl>
                                          <p:spTgt spid="9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vertical)">
                                      <p:cBhvr>
                                        <p:cTn id="52" dur="500"/>
                                        <p:tgtEl>
                                          <p:spTgt spid="9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8" grpId="0"/>
      <p:bldP spid="19460" grpId="0"/>
      <p:bldP spid="9501" grpId="0" bldLvl="0" animBg="1"/>
      <p:bldP spid="9502" grpId="0" bldLvl="0" animBg="1"/>
      <p:bldP spid="9503" grpId="0" bldLvl="0" animBg="1"/>
      <p:bldP spid="9504" grpId="0" bldLvl="0" animBg="1"/>
      <p:bldP spid="9510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矩形 8">
            <a:extLst>
              <a:ext uri="{FF2B5EF4-FFF2-40B4-BE49-F238E27FC236}">
                <a16:creationId xmlns:a16="http://schemas.microsoft.com/office/drawing/2014/main" id="{646BDAE1-054B-42F3-9677-98F8D36F37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5186" y="516406"/>
            <a:ext cx="1159292" cy="384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900" dirty="0">
                <a:solidFill>
                  <a:schemeClr val="bg1"/>
                </a:solidFill>
                <a:latin typeface="Arial" panose="020B0604020202020204" pitchFamily="34" charset="0"/>
              </a:rPr>
              <a:t>权重比例</a:t>
            </a:r>
            <a:endParaRPr lang="zh-CN" altLang="zh-CN" sz="19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7652" name="文本框 7">
            <a:extLst>
              <a:ext uri="{FF2B5EF4-FFF2-40B4-BE49-F238E27FC236}">
                <a16:creationId xmlns:a16="http://schemas.microsoft.com/office/drawing/2014/main" id="{00C7FB04-3ACC-4574-8C40-DC5AA74328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420688"/>
            <a:ext cx="6492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32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华文彩云" panose="02010800040101010101" pitchFamily="2" charset="-122"/>
              </a:rPr>
              <a:t>02</a:t>
            </a:r>
          </a:p>
        </p:txBody>
      </p:sp>
      <p:grpSp>
        <p:nvGrpSpPr>
          <p:cNvPr id="27653" name="组合 11">
            <a:extLst>
              <a:ext uri="{FF2B5EF4-FFF2-40B4-BE49-F238E27FC236}">
                <a16:creationId xmlns:a16="http://schemas.microsoft.com/office/drawing/2014/main" id="{C6FC36EC-5695-434B-AEF1-74EC2FFA81EA}"/>
              </a:ext>
            </a:extLst>
          </p:cNvPr>
          <p:cNvGrpSpPr>
            <a:grpSpLocks/>
          </p:cNvGrpSpPr>
          <p:nvPr/>
        </p:nvGrpSpPr>
        <p:grpSpPr bwMode="auto">
          <a:xfrm>
            <a:off x="361950" y="280988"/>
            <a:ext cx="828675" cy="827087"/>
            <a:chOff x="0" y="0"/>
            <a:chExt cx="3127289" cy="3141371"/>
          </a:xfrm>
        </p:grpSpPr>
        <p:grpSp>
          <p:nvGrpSpPr>
            <p:cNvPr id="27682" name="组合 12">
              <a:extLst>
                <a:ext uri="{FF2B5EF4-FFF2-40B4-BE49-F238E27FC236}">
                  <a16:creationId xmlns:a16="http://schemas.microsoft.com/office/drawing/2014/main" id="{990BAF35-9052-4A38-85BB-16F964AB4E2D}"/>
                </a:ext>
              </a:extLst>
            </p:cNvPr>
            <p:cNvGrpSpPr>
              <a:grpSpLocks/>
            </p:cNvGrpSpPr>
            <p:nvPr/>
          </p:nvGrpSpPr>
          <p:grpSpPr bwMode="auto">
            <a:xfrm rot="4947725">
              <a:off x="-7041" y="7041"/>
              <a:ext cx="3141371" cy="3127289"/>
              <a:chOff x="0" y="0"/>
              <a:chExt cx="4249738" cy="4230688"/>
            </a:xfrm>
          </p:grpSpPr>
          <p:sp>
            <p:nvSpPr>
              <p:cNvPr id="27752" name="Freeform 5">
                <a:extLst>
                  <a:ext uri="{FF2B5EF4-FFF2-40B4-BE49-F238E27FC236}">
                    <a16:creationId xmlns:a16="http://schemas.microsoft.com/office/drawing/2014/main" id="{C2315F5E-D1EC-4DC6-A022-2E4D10EC61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3" name="Line 6">
                <a:extLst>
                  <a:ext uri="{FF2B5EF4-FFF2-40B4-BE49-F238E27FC236}">
                    <a16:creationId xmlns:a16="http://schemas.microsoft.com/office/drawing/2014/main" id="{1F678057-68CE-4ECE-8D70-B52BEA5CF90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4" name="Line 7">
                <a:extLst>
                  <a:ext uri="{FF2B5EF4-FFF2-40B4-BE49-F238E27FC236}">
                    <a16:creationId xmlns:a16="http://schemas.microsoft.com/office/drawing/2014/main" id="{A0F42CEE-5A62-4DDD-B1E3-B90DEFEC59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5" name="Line 8">
                <a:extLst>
                  <a:ext uri="{FF2B5EF4-FFF2-40B4-BE49-F238E27FC236}">
                    <a16:creationId xmlns:a16="http://schemas.microsoft.com/office/drawing/2014/main" id="{192C1E01-CD79-4323-B7F7-26F2AD02DEF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6" name="Line 9">
                <a:extLst>
                  <a:ext uri="{FF2B5EF4-FFF2-40B4-BE49-F238E27FC236}">
                    <a16:creationId xmlns:a16="http://schemas.microsoft.com/office/drawing/2014/main" id="{67496E89-5D04-41E2-8159-FF86422B08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7" name="Line 10">
                <a:extLst>
                  <a:ext uri="{FF2B5EF4-FFF2-40B4-BE49-F238E27FC236}">
                    <a16:creationId xmlns:a16="http://schemas.microsoft.com/office/drawing/2014/main" id="{FB10B55B-0016-486D-84D3-AE0E208102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8" name="Line 11">
                <a:extLst>
                  <a:ext uri="{FF2B5EF4-FFF2-40B4-BE49-F238E27FC236}">
                    <a16:creationId xmlns:a16="http://schemas.microsoft.com/office/drawing/2014/main" id="{58F0672F-84C4-4520-933F-F5D38DFE6B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9" name="Line 12">
                <a:extLst>
                  <a:ext uri="{FF2B5EF4-FFF2-40B4-BE49-F238E27FC236}">
                    <a16:creationId xmlns:a16="http://schemas.microsoft.com/office/drawing/2014/main" id="{445E94D5-D9E2-44A0-AAB0-C246652F8B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0" name="Line 13">
                <a:extLst>
                  <a:ext uri="{FF2B5EF4-FFF2-40B4-BE49-F238E27FC236}">
                    <a16:creationId xmlns:a16="http://schemas.microsoft.com/office/drawing/2014/main" id="{C44147D7-DD3D-4B58-818E-001127F1A9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1" name="Line 14">
                <a:extLst>
                  <a:ext uri="{FF2B5EF4-FFF2-40B4-BE49-F238E27FC236}">
                    <a16:creationId xmlns:a16="http://schemas.microsoft.com/office/drawing/2014/main" id="{D12BF9E4-F4CA-471A-9D70-7B5CA09FA47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2" name="Line 15">
                <a:extLst>
                  <a:ext uri="{FF2B5EF4-FFF2-40B4-BE49-F238E27FC236}">
                    <a16:creationId xmlns:a16="http://schemas.microsoft.com/office/drawing/2014/main" id="{86ECD0B5-EAAB-4AE6-AF2D-2D6662D8A2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3" name="Line 16">
                <a:extLst>
                  <a:ext uri="{FF2B5EF4-FFF2-40B4-BE49-F238E27FC236}">
                    <a16:creationId xmlns:a16="http://schemas.microsoft.com/office/drawing/2014/main" id="{46CF14F9-9110-4FBC-B2A5-5D4C44E5CC3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4" name="Line 17">
                <a:extLst>
                  <a:ext uri="{FF2B5EF4-FFF2-40B4-BE49-F238E27FC236}">
                    <a16:creationId xmlns:a16="http://schemas.microsoft.com/office/drawing/2014/main" id="{4D009D5C-022D-4B3B-97ED-4AF4626F10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5" name="Line 18">
                <a:extLst>
                  <a:ext uri="{FF2B5EF4-FFF2-40B4-BE49-F238E27FC236}">
                    <a16:creationId xmlns:a16="http://schemas.microsoft.com/office/drawing/2014/main" id="{08996241-6D8F-4567-97CF-C434D2BDDD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6" name="Line 19">
                <a:extLst>
                  <a:ext uri="{FF2B5EF4-FFF2-40B4-BE49-F238E27FC236}">
                    <a16:creationId xmlns:a16="http://schemas.microsoft.com/office/drawing/2014/main" id="{822BA652-DDA1-461F-A1B6-8164776469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7" name="Line 20">
                <a:extLst>
                  <a:ext uri="{FF2B5EF4-FFF2-40B4-BE49-F238E27FC236}">
                    <a16:creationId xmlns:a16="http://schemas.microsoft.com/office/drawing/2014/main" id="{697B41D6-7A3F-4A9D-AA11-5C3AA48652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8" name="Line 21">
                <a:extLst>
                  <a:ext uri="{FF2B5EF4-FFF2-40B4-BE49-F238E27FC236}">
                    <a16:creationId xmlns:a16="http://schemas.microsoft.com/office/drawing/2014/main" id="{F87B2E1A-7751-46C1-B469-A3A04982DC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9" name="Line 22">
                <a:extLst>
                  <a:ext uri="{FF2B5EF4-FFF2-40B4-BE49-F238E27FC236}">
                    <a16:creationId xmlns:a16="http://schemas.microsoft.com/office/drawing/2014/main" id="{AF0803AB-4901-48B8-8BBC-3E1821AE59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0" name="Line 23">
                <a:extLst>
                  <a:ext uri="{FF2B5EF4-FFF2-40B4-BE49-F238E27FC236}">
                    <a16:creationId xmlns:a16="http://schemas.microsoft.com/office/drawing/2014/main" id="{F65C8207-1776-414C-B4FA-05DABB9C9D4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1" name="Line 24">
                <a:extLst>
                  <a:ext uri="{FF2B5EF4-FFF2-40B4-BE49-F238E27FC236}">
                    <a16:creationId xmlns:a16="http://schemas.microsoft.com/office/drawing/2014/main" id="{D2947682-0DB8-4F2F-9BED-E50AD548F27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2" name="Line 25">
                <a:extLst>
                  <a:ext uri="{FF2B5EF4-FFF2-40B4-BE49-F238E27FC236}">
                    <a16:creationId xmlns:a16="http://schemas.microsoft.com/office/drawing/2014/main" id="{533189A4-4586-4221-BD37-B3E0DCD45A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3" name="Line 26">
                <a:extLst>
                  <a:ext uri="{FF2B5EF4-FFF2-40B4-BE49-F238E27FC236}">
                    <a16:creationId xmlns:a16="http://schemas.microsoft.com/office/drawing/2014/main" id="{3CF1574B-6FDD-40E9-8240-C39059C5E0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4" name="Line 27">
                <a:extLst>
                  <a:ext uri="{FF2B5EF4-FFF2-40B4-BE49-F238E27FC236}">
                    <a16:creationId xmlns:a16="http://schemas.microsoft.com/office/drawing/2014/main" id="{1F5A23C8-D10A-41CD-92FF-EB2A8BA2BAE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5" name="Line 28">
                <a:extLst>
                  <a:ext uri="{FF2B5EF4-FFF2-40B4-BE49-F238E27FC236}">
                    <a16:creationId xmlns:a16="http://schemas.microsoft.com/office/drawing/2014/main" id="{B5563674-FD7F-4241-B6ED-E9D88243D6E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6" name="Line 29">
                <a:extLst>
                  <a:ext uri="{FF2B5EF4-FFF2-40B4-BE49-F238E27FC236}">
                    <a16:creationId xmlns:a16="http://schemas.microsoft.com/office/drawing/2014/main" id="{03AF1900-CF53-4764-80E5-2A3B1274351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7" name="Line 30">
                <a:extLst>
                  <a:ext uri="{FF2B5EF4-FFF2-40B4-BE49-F238E27FC236}">
                    <a16:creationId xmlns:a16="http://schemas.microsoft.com/office/drawing/2014/main" id="{766CFF92-C738-49CE-9C98-55FD97C343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8" name="Line 31">
                <a:extLst>
                  <a:ext uri="{FF2B5EF4-FFF2-40B4-BE49-F238E27FC236}">
                    <a16:creationId xmlns:a16="http://schemas.microsoft.com/office/drawing/2014/main" id="{64AFEE10-6C4A-4364-ABFF-F4B92E07D5C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9" name="Line 32">
                <a:extLst>
                  <a:ext uri="{FF2B5EF4-FFF2-40B4-BE49-F238E27FC236}">
                    <a16:creationId xmlns:a16="http://schemas.microsoft.com/office/drawing/2014/main" id="{4096A679-BEF5-4CB3-B015-55CFB510A2F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0" name="Line 33">
                <a:extLst>
                  <a:ext uri="{FF2B5EF4-FFF2-40B4-BE49-F238E27FC236}">
                    <a16:creationId xmlns:a16="http://schemas.microsoft.com/office/drawing/2014/main" id="{AC48C7B6-DB43-4A27-821F-411D431524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1" name="Line 34">
                <a:extLst>
                  <a:ext uri="{FF2B5EF4-FFF2-40B4-BE49-F238E27FC236}">
                    <a16:creationId xmlns:a16="http://schemas.microsoft.com/office/drawing/2014/main" id="{41F7C1B8-FBC5-4575-8200-93C54FAC7F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2" name="Line 35">
                <a:extLst>
                  <a:ext uri="{FF2B5EF4-FFF2-40B4-BE49-F238E27FC236}">
                    <a16:creationId xmlns:a16="http://schemas.microsoft.com/office/drawing/2014/main" id="{96D03790-5CFE-4972-8C01-565139E7BB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3" name="Line 36">
                <a:extLst>
                  <a:ext uri="{FF2B5EF4-FFF2-40B4-BE49-F238E27FC236}">
                    <a16:creationId xmlns:a16="http://schemas.microsoft.com/office/drawing/2014/main" id="{7FB349AF-7204-4FBC-AC6A-F65DA94773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4" name="Line 37">
                <a:extLst>
                  <a:ext uri="{FF2B5EF4-FFF2-40B4-BE49-F238E27FC236}">
                    <a16:creationId xmlns:a16="http://schemas.microsoft.com/office/drawing/2014/main" id="{2BE2D035-A8A1-4838-8797-57F84A8C19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5" name="Line 38">
                <a:extLst>
                  <a:ext uri="{FF2B5EF4-FFF2-40B4-BE49-F238E27FC236}">
                    <a16:creationId xmlns:a16="http://schemas.microsoft.com/office/drawing/2014/main" id="{ACAFC7B4-4DEC-4005-85FA-03F024AB679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6" name="Line 39">
                <a:extLst>
                  <a:ext uri="{FF2B5EF4-FFF2-40B4-BE49-F238E27FC236}">
                    <a16:creationId xmlns:a16="http://schemas.microsoft.com/office/drawing/2014/main" id="{B97956B9-8C61-443E-BDC8-C1E726D7C9C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7" name="Oval 42">
                <a:extLst>
                  <a:ext uri="{FF2B5EF4-FFF2-40B4-BE49-F238E27FC236}">
                    <a16:creationId xmlns:a16="http://schemas.microsoft.com/office/drawing/2014/main" id="{A1E22FE7-D6E2-4DDE-BDCA-11133CC354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88" name="Oval 43">
                <a:extLst>
                  <a:ext uri="{FF2B5EF4-FFF2-40B4-BE49-F238E27FC236}">
                    <a16:creationId xmlns:a16="http://schemas.microsoft.com/office/drawing/2014/main" id="{497417E8-14FF-4B47-ABE3-DAA2AEBA17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89" name="Oval 44">
                <a:extLst>
                  <a:ext uri="{FF2B5EF4-FFF2-40B4-BE49-F238E27FC236}">
                    <a16:creationId xmlns:a16="http://schemas.microsoft.com/office/drawing/2014/main" id="{10D2C315-84F8-43BC-A789-EC315DB193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0" name="Line 45">
                <a:extLst>
                  <a:ext uri="{FF2B5EF4-FFF2-40B4-BE49-F238E27FC236}">
                    <a16:creationId xmlns:a16="http://schemas.microsoft.com/office/drawing/2014/main" id="{9EE721FA-E0F4-45E5-99A4-ED8A6AB673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91" name="Oval 46">
                <a:extLst>
                  <a:ext uri="{FF2B5EF4-FFF2-40B4-BE49-F238E27FC236}">
                    <a16:creationId xmlns:a16="http://schemas.microsoft.com/office/drawing/2014/main" id="{3E49C573-74D8-4A4D-A9D5-5614D863E2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2" name="Oval 47">
                <a:extLst>
                  <a:ext uri="{FF2B5EF4-FFF2-40B4-BE49-F238E27FC236}">
                    <a16:creationId xmlns:a16="http://schemas.microsoft.com/office/drawing/2014/main" id="{8CB8C626-9188-4249-892E-0EB10D842F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3" name="Oval 48">
                <a:extLst>
                  <a:ext uri="{FF2B5EF4-FFF2-40B4-BE49-F238E27FC236}">
                    <a16:creationId xmlns:a16="http://schemas.microsoft.com/office/drawing/2014/main" id="{4FD9E4DD-E41E-4626-B56E-0ACE6672A8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4" name="Oval 49">
                <a:extLst>
                  <a:ext uri="{FF2B5EF4-FFF2-40B4-BE49-F238E27FC236}">
                    <a16:creationId xmlns:a16="http://schemas.microsoft.com/office/drawing/2014/main" id="{903923B1-ADD8-435D-9632-65A7ED0B85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5" name="Oval 50">
                <a:extLst>
                  <a:ext uri="{FF2B5EF4-FFF2-40B4-BE49-F238E27FC236}">
                    <a16:creationId xmlns:a16="http://schemas.microsoft.com/office/drawing/2014/main" id="{E5E60F81-BCFB-43A8-9B50-CFE95BC681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6" name="Oval 51">
                <a:extLst>
                  <a:ext uri="{FF2B5EF4-FFF2-40B4-BE49-F238E27FC236}">
                    <a16:creationId xmlns:a16="http://schemas.microsoft.com/office/drawing/2014/main" id="{FB9E0976-D4B3-4321-961C-1E8CB9390A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7" name="Oval 52">
                <a:extLst>
                  <a:ext uri="{FF2B5EF4-FFF2-40B4-BE49-F238E27FC236}">
                    <a16:creationId xmlns:a16="http://schemas.microsoft.com/office/drawing/2014/main" id="{6D796029-D7CF-4686-A0AF-C1D35EC7B8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8" name="Oval 53">
                <a:extLst>
                  <a:ext uri="{FF2B5EF4-FFF2-40B4-BE49-F238E27FC236}">
                    <a16:creationId xmlns:a16="http://schemas.microsoft.com/office/drawing/2014/main" id="{3369ECE0-086C-4ACC-912F-03D9FE347C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9" name="Oval 54">
                <a:extLst>
                  <a:ext uri="{FF2B5EF4-FFF2-40B4-BE49-F238E27FC236}">
                    <a16:creationId xmlns:a16="http://schemas.microsoft.com/office/drawing/2014/main" id="{DB687E1A-066E-4319-9625-985A172901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0" name="Oval 55">
                <a:extLst>
                  <a:ext uri="{FF2B5EF4-FFF2-40B4-BE49-F238E27FC236}">
                    <a16:creationId xmlns:a16="http://schemas.microsoft.com/office/drawing/2014/main" id="{7DBE036D-401E-4A6F-8F79-9B81D63D62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1" name="Oval 57">
                <a:extLst>
                  <a:ext uri="{FF2B5EF4-FFF2-40B4-BE49-F238E27FC236}">
                    <a16:creationId xmlns:a16="http://schemas.microsoft.com/office/drawing/2014/main" id="{CDCEAA40-771C-4000-9808-7F8A9CF69C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2" name="Oval 58">
                <a:extLst>
                  <a:ext uri="{FF2B5EF4-FFF2-40B4-BE49-F238E27FC236}">
                    <a16:creationId xmlns:a16="http://schemas.microsoft.com/office/drawing/2014/main" id="{0F416FB7-3DCC-45A9-BAEB-7F86D4CCED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3" name="Oval 59">
                <a:extLst>
                  <a:ext uri="{FF2B5EF4-FFF2-40B4-BE49-F238E27FC236}">
                    <a16:creationId xmlns:a16="http://schemas.microsoft.com/office/drawing/2014/main" id="{5EC6FF47-0D7B-4A69-B571-F18F382FAA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4" name="Oval 60">
                <a:extLst>
                  <a:ext uri="{FF2B5EF4-FFF2-40B4-BE49-F238E27FC236}">
                    <a16:creationId xmlns:a16="http://schemas.microsoft.com/office/drawing/2014/main" id="{1DA0FF98-2DAA-4ED3-9AFE-E012990F62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5" name="Oval 61">
                <a:extLst>
                  <a:ext uri="{FF2B5EF4-FFF2-40B4-BE49-F238E27FC236}">
                    <a16:creationId xmlns:a16="http://schemas.microsoft.com/office/drawing/2014/main" id="{9B2E93F7-6FB0-4588-925A-5500245564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6" name="Oval 62">
                <a:extLst>
                  <a:ext uri="{FF2B5EF4-FFF2-40B4-BE49-F238E27FC236}">
                    <a16:creationId xmlns:a16="http://schemas.microsoft.com/office/drawing/2014/main" id="{1471BCFE-2EBD-484F-8D9E-91F00130E0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7" name="Oval 63">
                <a:extLst>
                  <a:ext uri="{FF2B5EF4-FFF2-40B4-BE49-F238E27FC236}">
                    <a16:creationId xmlns:a16="http://schemas.microsoft.com/office/drawing/2014/main" id="{1B627650-0BE1-4891-8493-3CD85E3801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8" name="Oval 64">
                <a:extLst>
                  <a:ext uri="{FF2B5EF4-FFF2-40B4-BE49-F238E27FC236}">
                    <a16:creationId xmlns:a16="http://schemas.microsoft.com/office/drawing/2014/main" id="{24CEC09F-2D75-4D65-A5A9-62EC7D2459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9" name="Oval 65">
                <a:extLst>
                  <a:ext uri="{FF2B5EF4-FFF2-40B4-BE49-F238E27FC236}">
                    <a16:creationId xmlns:a16="http://schemas.microsoft.com/office/drawing/2014/main" id="{5E74F7BB-14D1-4819-912C-789F2298B1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0" name="Oval 66">
                <a:extLst>
                  <a:ext uri="{FF2B5EF4-FFF2-40B4-BE49-F238E27FC236}">
                    <a16:creationId xmlns:a16="http://schemas.microsoft.com/office/drawing/2014/main" id="{67C05A79-8AAA-4AAD-AD3A-8694C2703A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1" name="Oval 68">
                <a:extLst>
                  <a:ext uri="{FF2B5EF4-FFF2-40B4-BE49-F238E27FC236}">
                    <a16:creationId xmlns:a16="http://schemas.microsoft.com/office/drawing/2014/main" id="{6638E070-6561-4D5A-9667-12ED378948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2" name="Oval 70">
                <a:extLst>
                  <a:ext uri="{FF2B5EF4-FFF2-40B4-BE49-F238E27FC236}">
                    <a16:creationId xmlns:a16="http://schemas.microsoft.com/office/drawing/2014/main" id="{BD4433E1-F31D-4725-AE46-0C24988792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3" name="Line 71">
                <a:extLst>
                  <a:ext uri="{FF2B5EF4-FFF2-40B4-BE49-F238E27FC236}">
                    <a16:creationId xmlns:a16="http://schemas.microsoft.com/office/drawing/2014/main" id="{B9C6EA84-E3D3-4E59-88F2-97271D8FF2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14" name="Oval 72">
                <a:extLst>
                  <a:ext uri="{FF2B5EF4-FFF2-40B4-BE49-F238E27FC236}">
                    <a16:creationId xmlns:a16="http://schemas.microsoft.com/office/drawing/2014/main" id="{27F30C53-A33F-4B11-A83E-48FA37DC66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5" name="Oval 73">
                <a:extLst>
                  <a:ext uri="{FF2B5EF4-FFF2-40B4-BE49-F238E27FC236}">
                    <a16:creationId xmlns:a16="http://schemas.microsoft.com/office/drawing/2014/main" id="{A172E468-28BC-4529-974C-7CF0E9E5C0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6" name="Oval 74">
                <a:extLst>
                  <a:ext uri="{FF2B5EF4-FFF2-40B4-BE49-F238E27FC236}">
                    <a16:creationId xmlns:a16="http://schemas.microsoft.com/office/drawing/2014/main" id="{81ED4A12-41A5-4286-8D7C-0367BB11C4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7" name="Oval 75">
                <a:extLst>
                  <a:ext uri="{FF2B5EF4-FFF2-40B4-BE49-F238E27FC236}">
                    <a16:creationId xmlns:a16="http://schemas.microsoft.com/office/drawing/2014/main" id="{4F379F06-CAD7-4A80-8F28-5E62D1D35E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8" name="Oval 76">
                <a:extLst>
                  <a:ext uri="{FF2B5EF4-FFF2-40B4-BE49-F238E27FC236}">
                    <a16:creationId xmlns:a16="http://schemas.microsoft.com/office/drawing/2014/main" id="{2EC45555-F1AE-4F3B-B73B-AC7C37A335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9" name="Oval 69">
                <a:extLst>
                  <a:ext uri="{FF2B5EF4-FFF2-40B4-BE49-F238E27FC236}">
                    <a16:creationId xmlns:a16="http://schemas.microsoft.com/office/drawing/2014/main" id="{0BDA8E4E-E900-45F8-AD78-7DE928C3E0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27683" name="组合 13">
              <a:extLst>
                <a:ext uri="{FF2B5EF4-FFF2-40B4-BE49-F238E27FC236}">
                  <a16:creationId xmlns:a16="http://schemas.microsoft.com/office/drawing/2014/main" id="{5036DC09-7A21-41CB-A128-6C4E94675329}"/>
                </a:ext>
              </a:extLst>
            </p:cNvPr>
            <p:cNvGrpSpPr>
              <a:grpSpLocks/>
            </p:cNvGrpSpPr>
            <p:nvPr/>
          </p:nvGrpSpPr>
          <p:grpSpPr bwMode="auto">
            <a:xfrm rot="-3775067">
              <a:off x="170519" y="183806"/>
              <a:ext cx="2786247" cy="2773758"/>
              <a:chOff x="0" y="0"/>
              <a:chExt cx="4249738" cy="4230688"/>
            </a:xfrm>
          </p:grpSpPr>
          <p:sp>
            <p:nvSpPr>
              <p:cNvPr id="27684" name="Freeform 5">
                <a:extLst>
                  <a:ext uri="{FF2B5EF4-FFF2-40B4-BE49-F238E27FC236}">
                    <a16:creationId xmlns:a16="http://schemas.microsoft.com/office/drawing/2014/main" id="{335934A0-8498-41D2-8420-FF67EEBC16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5" name="Line 6">
                <a:extLst>
                  <a:ext uri="{FF2B5EF4-FFF2-40B4-BE49-F238E27FC236}">
                    <a16:creationId xmlns:a16="http://schemas.microsoft.com/office/drawing/2014/main" id="{BAAACA8F-9EBE-4495-80F8-F5CD048E577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6" name="Line 7">
                <a:extLst>
                  <a:ext uri="{FF2B5EF4-FFF2-40B4-BE49-F238E27FC236}">
                    <a16:creationId xmlns:a16="http://schemas.microsoft.com/office/drawing/2014/main" id="{A08DDC14-A5C1-4665-803B-72E6DB1523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7" name="Line 8">
                <a:extLst>
                  <a:ext uri="{FF2B5EF4-FFF2-40B4-BE49-F238E27FC236}">
                    <a16:creationId xmlns:a16="http://schemas.microsoft.com/office/drawing/2014/main" id="{6169D361-DEEE-4F14-A7D8-420DDCD448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8" name="Line 9">
                <a:extLst>
                  <a:ext uri="{FF2B5EF4-FFF2-40B4-BE49-F238E27FC236}">
                    <a16:creationId xmlns:a16="http://schemas.microsoft.com/office/drawing/2014/main" id="{6955D9D1-F649-4FAF-B587-39F34B0FDC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9" name="Line 10">
                <a:extLst>
                  <a:ext uri="{FF2B5EF4-FFF2-40B4-BE49-F238E27FC236}">
                    <a16:creationId xmlns:a16="http://schemas.microsoft.com/office/drawing/2014/main" id="{81CB8C50-2DB5-4AF0-87B6-CF9262CA714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0" name="Line 11">
                <a:extLst>
                  <a:ext uri="{FF2B5EF4-FFF2-40B4-BE49-F238E27FC236}">
                    <a16:creationId xmlns:a16="http://schemas.microsoft.com/office/drawing/2014/main" id="{9EEA294F-EF79-4054-89B9-B40D3569E0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1" name="Line 12">
                <a:extLst>
                  <a:ext uri="{FF2B5EF4-FFF2-40B4-BE49-F238E27FC236}">
                    <a16:creationId xmlns:a16="http://schemas.microsoft.com/office/drawing/2014/main" id="{30662EF3-450E-4F1F-ACA5-993E0573BB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2" name="Line 13">
                <a:extLst>
                  <a:ext uri="{FF2B5EF4-FFF2-40B4-BE49-F238E27FC236}">
                    <a16:creationId xmlns:a16="http://schemas.microsoft.com/office/drawing/2014/main" id="{406CB0F4-CE83-4500-9BC0-3C41DF82C8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3" name="Line 14">
                <a:extLst>
                  <a:ext uri="{FF2B5EF4-FFF2-40B4-BE49-F238E27FC236}">
                    <a16:creationId xmlns:a16="http://schemas.microsoft.com/office/drawing/2014/main" id="{A490438C-07F3-400C-BF18-520CECCAE7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4" name="Line 15">
                <a:extLst>
                  <a:ext uri="{FF2B5EF4-FFF2-40B4-BE49-F238E27FC236}">
                    <a16:creationId xmlns:a16="http://schemas.microsoft.com/office/drawing/2014/main" id="{4D869205-573C-4F21-AF8C-DD496E4B54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5" name="Line 16">
                <a:extLst>
                  <a:ext uri="{FF2B5EF4-FFF2-40B4-BE49-F238E27FC236}">
                    <a16:creationId xmlns:a16="http://schemas.microsoft.com/office/drawing/2014/main" id="{8A7283E9-0ACE-4B0D-ADDF-1132CBD901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6" name="Line 17">
                <a:extLst>
                  <a:ext uri="{FF2B5EF4-FFF2-40B4-BE49-F238E27FC236}">
                    <a16:creationId xmlns:a16="http://schemas.microsoft.com/office/drawing/2014/main" id="{DE6AF8E5-29AE-4B8D-A88C-C51DC1E41BF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7" name="Line 18">
                <a:extLst>
                  <a:ext uri="{FF2B5EF4-FFF2-40B4-BE49-F238E27FC236}">
                    <a16:creationId xmlns:a16="http://schemas.microsoft.com/office/drawing/2014/main" id="{54D3E691-B17E-4582-BDB0-566A2F4BB1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8" name="Line 19">
                <a:extLst>
                  <a:ext uri="{FF2B5EF4-FFF2-40B4-BE49-F238E27FC236}">
                    <a16:creationId xmlns:a16="http://schemas.microsoft.com/office/drawing/2014/main" id="{5A044B71-E586-42F4-A168-F8376AA9BC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9" name="Line 20">
                <a:extLst>
                  <a:ext uri="{FF2B5EF4-FFF2-40B4-BE49-F238E27FC236}">
                    <a16:creationId xmlns:a16="http://schemas.microsoft.com/office/drawing/2014/main" id="{FF227DEC-A629-4A0B-8679-E2400338D3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0" name="Line 21">
                <a:extLst>
                  <a:ext uri="{FF2B5EF4-FFF2-40B4-BE49-F238E27FC236}">
                    <a16:creationId xmlns:a16="http://schemas.microsoft.com/office/drawing/2014/main" id="{26DF4094-EB9E-4E19-A1EB-0336CFFA84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1" name="Line 22">
                <a:extLst>
                  <a:ext uri="{FF2B5EF4-FFF2-40B4-BE49-F238E27FC236}">
                    <a16:creationId xmlns:a16="http://schemas.microsoft.com/office/drawing/2014/main" id="{7F4ED159-4C29-43CF-BF05-2A01FF6345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2" name="Line 23">
                <a:extLst>
                  <a:ext uri="{FF2B5EF4-FFF2-40B4-BE49-F238E27FC236}">
                    <a16:creationId xmlns:a16="http://schemas.microsoft.com/office/drawing/2014/main" id="{8F2CBFAB-0D88-4080-BD54-4F5E804096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3" name="Line 24">
                <a:extLst>
                  <a:ext uri="{FF2B5EF4-FFF2-40B4-BE49-F238E27FC236}">
                    <a16:creationId xmlns:a16="http://schemas.microsoft.com/office/drawing/2014/main" id="{CDEDD421-0C3D-414B-987C-D7948526DF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4" name="Line 25">
                <a:extLst>
                  <a:ext uri="{FF2B5EF4-FFF2-40B4-BE49-F238E27FC236}">
                    <a16:creationId xmlns:a16="http://schemas.microsoft.com/office/drawing/2014/main" id="{037D153E-7F5F-48A7-8296-5604964D5C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5" name="Line 26">
                <a:extLst>
                  <a:ext uri="{FF2B5EF4-FFF2-40B4-BE49-F238E27FC236}">
                    <a16:creationId xmlns:a16="http://schemas.microsoft.com/office/drawing/2014/main" id="{C4F2C03A-730E-47F2-9B42-77CA33E0DE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6" name="Line 27">
                <a:extLst>
                  <a:ext uri="{FF2B5EF4-FFF2-40B4-BE49-F238E27FC236}">
                    <a16:creationId xmlns:a16="http://schemas.microsoft.com/office/drawing/2014/main" id="{AD333E6A-5F1E-4DC7-8DBB-C2A527AB70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7" name="Line 28">
                <a:extLst>
                  <a:ext uri="{FF2B5EF4-FFF2-40B4-BE49-F238E27FC236}">
                    <a16:creationId xmlns:a16="http://schemas.microsoft.com/office/drawing/2014/main" id="{D822EA77-640F-4B7B-A095-4BAFAE965A9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8" name="Line 29">
                <a:extLst>
                  <a:ext uri="{FF2B5EF4-FFF2-40B4-BE49-F238E27FC236}">
                    <a16:creationId xmlns:a16="http://schemas.microsoft.com/office/drawing/2014/main" id="{896FC07E-F4D5-45A2-934C-8E997DE76E6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9" name="Line 30">
                <a:extLst>
                  <a:ext uri="{FF2B5EF4-FFF2-40B4-BE49-F238E27FC236}">
                    <a16:creationId xmlns:a16="http://schemas.microsoft.com/office/drawing/2014/main" id="{109F18F1-6A05-42F4-A0D5-577DB3BDFB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0" name="Line 31">
                <a:extLst>
                  <a:ext uri="{FF2B5EF4-FFF2-40B4-BE49-F238E27FC236}">
                    <a16:creationId xmlns:a16="http://schemas.microsoft.com/office/drawing/2014/main" id="{1FB725F5-7F12-48C9-963F-CDB96429C8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1" name="Line 32">
                <a:extLst>
                  <a:ext uri="{FF2B5EF4-FFF2-40B4-BE49-F238E27FC236}">
                    <a16:creationId xmlns:a16="http://schemas.microsoft.com/office/drawing/2014/main" id="{8B9E9C52-1C8E-4685-854B-98CB50DCE8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2" name="Line 33">
                <a:extLst>
                  <a:ext uri="{FF2B5EF4-FFF2-40B4-BE49-F238E27FC236}">
                    <a16:creationId xmlns:a16="http://schemas.microsoft.com/office/drawing/2014/main" id="{35605B2C-D582-4E60-9B2B-A5BCD31B4E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3" name="Line 34">
                <a:extLst>
                  <a:ext uri="{FF2B5EF4-FFF2-40B4-BE49-F238E27FC236}">
                    <a16:creationId xmlns:a16="http://schemas.microsoft.com/office/drawing/2014/main" id="{D06CCF64-B64A-4D25-B55F-F514E1FC9B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4" name="Line 35">
                <a:extLst>
                  <a:ext uri="{FF2B5EF4-FFF2-40B4-BE49-F238E27FC236}">
                    <a16:creationId xmlns:a16="http://schemas.microsoft.com/office/drawing/2014/main" id="{CAD24145-EC12-4E39-B988-E292E29757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5" name="Line 36">
                <a:extLst>
                  <a:ext uri="{FF2B5EF4-FFF2-40B4-BE49-F238E27FC236}">
                    <a16:creationId xmlns:a16="http://schemas.microsoft.com/office/drawing/2014/main" id="{F7EEF42C-5939-4CCC-AC43-CFBA169F79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6" name="Line 37">
                <a:extLst>
                  <a:ext uri="{FF2B5EF4-FFF2-40B4-BE49-F238E27FC236}">
                    <a16:creationId xmlns:a16="http://schemas.microsoft.com/office/drawing/2014/main" id="{B03B5895-14B4-452A-AE0A-F3DB480AA1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7" name="Line 38">
                <a:extLst>
                  <a:ext uri="{FF2B5EF4-FFF2-40B4-BE49-F238E27FC236}">
                    <a16:creationId xmlns:a16="http://schemas.microsoft.com/office/drawing/2014/main" id="{34D9797E-62A5-4126-9F33-7723E8DBBFE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8" name="Line 39">
                <a:extLst>
                  <a:ext uri="{FF2B5EF4-FFF2-40B4-BE49-F238E27FC236}">
                    <a16:creationId xmlns:a16="http://schemas.microsoft.com/office/drawing/2014/main" id="{23E07821-A190-40FF-BF60-8F07030B65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9" name="Oval 42">
                <a:extLst>
                  <a:ext uri="{FF2B5EF4-FFF2-40B4-BE49-F238E27FC236}">
                    <a16:creationId xmlns:a16="http://schemas.microsoft.com/office/drawing/2014/main" id="{2AD1A195-7329-46E4-99C8-F335797598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0" name="Oval 43">
                <a:extLst>
                  <a:ext uri="{FF2B5EF4-FFF2-40B4-BE49-F238E27FC236}">
                    <a16:creationId xmlns:a16="http://schemas.microsoft.com/office/drawing/2014/main" id="{3E8A7758-B9B2-435C-ADC3-8C368B0FB9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1" name="Oval 44">
                <a:extLst>
                  <a:ext uri="{FF2B5EF4-FFF2-40B4-BE49-F238E27FC236}">
                    <a16:creationId xmlns:a16="http://schemas.microsoft.com/office/drawing/2014/main" id="{8105406E-D282-451F-B510-D23A61443D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2" name="Line 45">
                <a:extLst>
                  <a:ext uri="{FF2B5EF4-FFF2-40B4-BE49-F238E27FC236}">
                    <a16:creationId xmlns:a16="http://schemas.microsoft.com/office/drawing/2014/main" id="{2F19D143-014B-46A1-8631-67C73E71C7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23" name="Oval 46">
                <a:extLst>
                  <a:ext uri="{FF2B5EF4-FFF2-40B4-BE49-F238E27FC236}">
                    <a16:creationId xmlns:a16="http://schemas.microsoft.com/office/drawing/2014/main" id="{B5083115-31FD-4FD1-9196-28CA00CB2B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4" name="Oval 47">
                <a:extLst>
                  <a:ext uri="{FF2B5EF4-FFF2-40B4-BE49-F238E27FC236}">
                    <a16:creationId xmlns:a16="http://schemas.microsoft.com/office/drawing/2014/main" id="{925E7492-3C5E-4097-9D30-178F5B0776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5" name="Oval 48">
                <a:extLst>
                  <a:ext uri="{FF2B5EF4-FFF2-40B4-BE49-F238E27FC236}">
                    <a16:creationId xmlns:a16="http://schemas.microsoft.com/office/drawing/2014/main" id="{228D8E65-5A18-4EB0-B02B-6A10F23112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6" name="Oval 49">
                <a:extLst>
                  <a:ext uri="{FF2B5EF4-FFF2-40B4-BE49-F238E27FC236}">
                    <a16:creationId xmlns:a16="http://schemas.microsoft.com/office/drawing/2014/main" id="{CFE9D971-C064-44B3-9A04-E53212B5F8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7" name="Oval 50">
                <a:extLst>
                  <a:ext uri="{FF2B5EF4-FFF2-40B4-BE49-F238E27FC236}">
                    <a16:creationId xmlns:a16="http://schemas.microsoft.com/office/drawing/2014/main" id="{AD37A3A8-5845-4316-B4E9-908A72AEF0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8" name="Oval 51">
                <a:extLst>
                  <a:ext uri="{FF2B5EF4-FFF2-40B4-BE49-F238E27FC236}">
                    <a16:creationId xmlns:a16="http://schemas.microsoft.com/office/drawing/2014/main" id="{E83723AA-2285-4067-9ABD-1F34737296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9" name="Oval 52">
                <a:extLst>
                  <a:ext uri="{FF2B5EF4-FFF2-40B4-BE49-F238E27FC236}">
                    <a16:creationId xmlns:a16="http://schemas.microsoft.com/office/drawing/2014/main" id="{C876ECF5-DD36-4948-BF20-116C29EC2A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0" name="Oval 53">
                <a:extLst>
                  <a:ext uri="{FF2B5EF4-FFF2-40B4-BE49-F238E27FC236}">
                    <a16:creationId xmlns:a16="http://schemas.microsoft.com/office/drawing/2014/main" id="{66A229CF-29E7-4306-943E-9DD814C22F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1" name="Oval 54">
                <a:extLst>
                  <a:ext uri="{FF2B5EF4-FFF2-40B4-BE49-F238E27FC236}">
                    <a16:creationId xmlns:a16="http://schemas.microsoft.com/office/drawing/2014/main" id="{EF9F5016-5631-44BD-9D96-3A64F263D5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2" name="Oval 55">
                <a:extLst>
                  <a:ext uri="{FF2B5EF4-FFF2-40B4-BE49-F238E27FC236}">
                    <a16:creationId xmlns:a16="http://schemas.microsoft.com/office/drawing/2014/main" id="{729D8D5B-75D8-42FF-9279-EA46064EAC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3" name="Oval 57">
                <a:extLst>
                  <a:ext uri="{FF2B5EF4-FFF2-40B4-BE49-F238E27FC236}">
                    <a16:creationId xmlns:a16="http://schemas.microsoft.com/office/drawing/2014/main" id="{CAA45C1C-8F50-4844-8C30-47ECFE894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4" name="Oval 58">
                <a:extLst>
                  <a:ext uri="{FF2B5EF4-FFF2-40B4-BE49-F238E27FC236}">
                    <a16:creationId xmlns:a16="http://schemas.microsoft.com/office/drawing/2014/main" id="{82C227A0-5221-45D7-8720-4893C630D6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5" name="Oval 59">
                <a:extLst>
                  <a:ext uri="{FF2B5EF4-FFF2-40B4-BE49-F238E27FC236}">
                    <a16:creationId xmlns:a16="http://schemas.microsoft.com/office/drawing/2014/main" id="{43F307AF-39D4-4861-9E39-F59A8E5C20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6" name="Oval 60">
                <a:extLst>
                  <a:ext uri="{FF2B5EF4-FFF2-40B4-BE49-F238E27FC236}">
                    <a16:creationId xmlns:a16="http://schemas.microsoft.com/office/drawing/2014/main" id="{A9D5AB3E-6A7A-4447-96B5-027AF96761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7" name="Oval 61">
                <a:extLst>
                  <a:ext uri="{FF2B5EF4-FFF2-40B4-BE49-F238E27FC236}">
                    <a16:creationId xmlns:a16="http://schemas.microsoft.com/office/drawing/2014/main" id="{8200BFEA-4C85-4A28-BF95-73AE08E631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8" name="Oval 62">
                <a:extLst>
                  <a:ext uri="{FF2B5EF4-FFF2-40B4-BE49-F238E27FC236}">
                    <a16:creationId xmlns:a16="http://schemas.microsoft.com/office/drawing/2014/main" id="{417D94FB-A95F-4226-BE27-2D4A8BB24F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9" name="Oval 63">
                <a:extLst>
                  <a:ext uri="{FF2B5EF4-FFF2-40B4-BE49-F238E27FC236}">
                    <a16:creationId xmlns:a16="http://schemas.microsoft.com/office/drawing/2014/main" id="{9521AAAE-235F-477B-A8BE-B9270575B3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0" name="Oval 64">
                <a:extLst>
                  <a:ext uri="{FF2B5EF4-FFF2-40B4-BE49-F238E27FC236}">
                    <a16:creationId xmlns:a16="http://schemas.microsoft.com/office/drawing/2014/main" id="{433E6DC5-41AE-42CC-B9CC-5E33053988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1" name="Oval 65">
                <a:extLst>
                  <a:ext uri="{FF2B5EF4-FFF2-40B4-BE49-F238E27FC236}">
                    <a16:creationId xmlns:a16="http://schemas.microsoft.com/office/drawing/2014/main" id="{6E007819-784D-4ED3-AC20-6FCAA18081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2" name="Oval 66">
                <a:extLst>
                  <a:ext uri="{FF2B5EF4-FFF2-40B4-BE49-F238E27FC236}">
                    <a16:creationId xmlns:a16="http://schemas.microsoft.com/office/drawing/2014/main" id="{EB35D793-29DB-4FB2-8727-E0414E136A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3" name="Oval 68">
                <a:extLst>
                  <a:ext uri="{FF2B5EF4-FFF2-40B4-BE49-F238E27FC236}">
                    <a16:creationId xmlns:a16="http://schemas.microsoft.com/office/drawing/2014/main" id="{2A9AC610-EFF0-4DF4-B30C-F7107430BE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4" name="Oval 70">
                <a:extLst>
                  <a:ext uri="{FF2B5EF4-FFF2-40B4-BE49-F238E27FC236}">
                    <a16:creationId xmlns:a16="http://schemas.microsoft.com/office/drawing/2014/main" id="{71A74EB9-44A2-4F3D-AF63-FA6FF9E241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5" name="Line 71">
                <a:extLst>
                  <a:ext uri="{FF2B5EF4-FFF2-40B4-BE49-F238E27FC236}">
                    <a16:creationId xmlns:a16="http://schemas.microsoft.com/office/drawing/2014/main" id="{1B6A77FE-6AF4-4F05-AE27-58371E1242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6" name="Oval 72">
                <a:extLst>
                  <a:ext uri="{FF2B5EF4-FFF2-40B4-BE49-F238E27FC236}">
                    <a16:creationId xmlns:a16="http://schemas.microsoft.com/office/drawing/2014/main" id="{5F8446F3-4AEB-47B4-B2A2-F639EE87EF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7" name="Oval 73">
                <a:extLst>
                  <a:ext uri="{FF2B5EF4-FFF2-40B4-BE49-F238E27FC236}">
                    <a16:creationId xmlns:a16="http://schemas.microsoft.com/office/drawing/2014/main" id="{674911E7-E22A-46F7-B0A4-9916BFE1FC5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8" name="Oval 74">
                <a:extLst>
                  <a:ext uri="{FF2B5EF4-FFF2-40B4-BE49-F238E27FC236}">
                    <a16:creationId xmlns:a16="http://schemas.microsoft.com/office/drawing/2014/main" id="{59FE9D7A-6496-48C9-8F50-D29F176C16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9" name="Oval 75">
                <a:extLst>
                  <a:ext uri="{FF2B5EF4-FFF2-40B4-BE49-F238E27FC236}">
                    <a16:creationId xmlns:a16="http://schemas.microsoft.com/office/drawing/2014/main" id="{BEF5D648-9EA4-4ABB-BA24-8E1580E684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50" name="Oval 76">
                <a:extLst>
                  <a:ext uri="{FF2B5EF4-FFF2-40B4-BE49-F238E27FC236}">
                    <a16:creationId xmlns:a16="http://schemas.microsoft.com/office/drawing/2014/main" id="{D9B91B87-8891-4D3D-97F9-ECD1B1C1F34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51" name="Oval 69">
                <a:extLst>
                  <a:ext uri="{FF2B5EF4-FFF2-40B4-BE49-F238E27FC236}">
                    <a16:creationId xmlns:a16="http://schemas.microsoft.com/office/drawing/2014/main" id="{75468355-7F6E-4936-AFD2-B318CCDD1B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17555" name="组合 20">
            <a:extLst>
              <a:ext uri="{FF2B5EF4-FFF2-40B4-BE49-F238E27FC236}">
                <a16:creationId xmlns:a16="http://schemas.microsoft.com/office/drawing/2014/main" id="{B7918999-EA01-4EB2-9CA7-0C706ADCCB17}"/>
              </a:ext>
            </a:extLst>
          </p:cNvPr>
          <p:cNvGrpSpPr>
            <a:grpSpLocks/>
          </p:cNvGrpSpPr>
          <p:nvPr/>
        </p:nvGrpSpPr>
        <p:grpSpPr bwMode="auto">
          <a:xfrm>
            <a:off x="2016125" y="1438275"/>
            <a:ext cx="7773988" cy="4535488"/>
            <a:chOff x="0" y="0"/>
            <a:chExt cx="5827217" cy="3400355"/>
          </a:xfrm>
        </p:grpSpPr>
        <p:sp>
          <p:nvSpPr>
            <p:cNvPr id="27657" name="直接连接符 49">
              <a:extLst>
                <a:ext uri="{FF2B5EF4-FFF2-40B4-BE49-F238E27FC236}">
                  <a16:creationId xmlns:a16="http://schemas.microsoft.com/office/drawing/2014/main" id="{5B4B75E4-4586-413B-A599-1F9F632FD9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79490" y="1543801"/>
              <a:ext cx="6744" cy="959553"/>
            </a:xfrm>
            <a:prstGeom prst="line">
              <a:avLst/>
            </a:prstGeom>
            <a:noFill/>
            <a:ln w="28575">
              <a:solidFill>
                <a:srgbClr val="338F7E"/>
              </a:solidFill>
              <a:bevel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8" name="直接连接符 48">
              <a:extLst>
                <a:ext uri="{FF2B5EF4-FFF2-40B4-BE49-F238E27FC236}">
                  <a16:creationId xmlns:a16="http://schemas.microsoft.com/office/drawing/2014/main" id="{ABB2F147-C8B6-4D7B-AC15-1922277657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17332" y="1241694"/>
              <a:ext cx="1" cy="1526499"/>
            </a:xfrm>
            <a:prstGeom prst="line">
              <a:avLst/>
            </a:prstGeom>
            <a:noFill/>
            <a:ln w="28575">
              <a:solidFill>
                <a:srgbClr val="338F7E"/>
              </a:solidFill>
              <a:bevel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9" name="直接连接符 46">
              <a:extLst>
                <a:ext uri="{FF2B5EF4-FFF2-40B4-BE49-F238E27FC236}">
                  <a16:creationId xmlns:a16="http://schemas.microsoft.com/office/drawing/2014/main" id="{122FBB43-CF53-40F9-8170-4091A7E560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34396" y="491088"/>
              <a:ext cx="6744" cy="1570419"/>
            </a:xfrm>
            <a:prstGeom prst="line">
              <a:avLst/>
            </a:prstGeom>
            <a:noFill/>
            <a:ln w="28575">
              <a:solidFill>
                <a:srgbClr val="338F7E"/>
              </a:solidFill>
              <a:bevel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0" name="直接连接符 47">
              <a:extLst>
                <a:ext uri="{FF2B5EF4-FFF2-40B4-BE49-F238E27FC236}">
                  <a16:creationId xmlns:a16="http://schemas.microsoft.com/office/drawing/2014/main" id="{4970894E-BF96-4FD0-9A71-D96A624B30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13724" y="834452"/>
              <a:ext cx="1" cy="1917773"/>
            </a:xfrm>
            <a:prstGeom prst="line">
              <a:avLst/>
            </a:prstGeom>
            <a:noFill/>
            <a:ln w="28575">
              <a:solidFill>
                <a:srgbClr val="338F7E"/>
              </a:solidFill>
              <a:bevel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1" name="任意多边形 4">
              <a:extLst>
                <a:ext uri="{FF2B5EF4-FFF2-40B4-BE49-F238E27FC236}">
                  <a16:creationId xmlns:a16="http://schemas.microsoft.com/office/drawing/2014/main" id="{F1D9CEE3-CD11-427F-809D-244DA3B0CD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05950" y="1575742"/>
              <a:ext cx="598908" cy="397927"/>
            </a:xfrm>
            <a:custGeom>
              <a:avLst/>
              <a:gdLst>
                <a:gd name="T0" fmla="*/ 302858 w 842211"/>
                <a:gd name="T1" fmla="*/ 987022 h 252663"/>
                <a:gd name="T2" fmla="*/ 302858 w 842211"/>
                <a:gd name="T3" fmla="*/ 0 h 252663"/>
                <a:gd name="T4" fmla="*/ 0 w 842211"/>
                <a:gd name="T5" fmla="*/ 0 h 25266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42211" h="252663">
                  <a:moveTo>
                    <a:pt x="842211" y="252663"/>
                  </a:moveTo>
                  <a:lnTo>
                    <a:pt x="842211" y="0"/>
                  </a:lnTo>
                  <a:lnTo>
                    <a:pt x="0" y="0"/>
                  </a:lnTo>
                </a:path>
              </a:pathLst>
            </a:custGeom>
            <a:noFill/>
            <a:ln w="3175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2" name="空心弧 5">
              <a:extLst>
                <a:ext uri="{FF2B5EF4-FFF2-40B4-BE49-F238E27FC236}">
                  <a16:creationId xmlns:a16="http://schemas.microsoft.com/office/drawing/2014/main" id="{1DDE064E-D301-44E3-B01C-E6A5B90FD14E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520425" y="637483"/>
              <a:ext cx="2798953" cy="2762872"/>
            </a:xfrm>
            <a:custGeom>
              <a:avLst/>
              <a:gdLst>
                <a:gd name="T0" fmla="*/ 2147483646 w 21600"/>
                <a:gd name="T1" fmla="*/ 2147483646 h 21600"/>
                <a:gd name="T2" fmla="*/ 2147483646 w 21600"/>
                <a:gd name="T3" fmla="*/ 2147483646 h 21600"/>
                <a:gd name="T4" fmla="*/ 2147483646 w 21600"/>
                <a:gd name="T5" fmla="*/ 2147483646 h 21600"/>
                <a:gd name="T6" fmla="*/ 2147483646 w 21600"/>
                <a:gd name="T7" fmla="*/ 2147483646 h 21600"/>
                <a:gd name="T8" fmla="*/ 2147483646 w 21600"/>
                <a:gd name="T9" fmla="*/ 0 h 21600"/>
                <a:gd name="T10" fmla="*/ 0 w 21600"/>
                <a:gd name="T11" fmla="*/ 2147483646 h 21600"/>
                <a:gd name="T12" fmla="*/ 2147483646 w 21600"/>
                <a:gd name="T13" fmla="*/ 2147483646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1082" y="10800"/>
                  </a:moveTo>
                  <a:cubicBezTo>
                    <a:pt x="1082" y="5432"/>
                    <a:pt x="5432" y="1082"/>
                    <a:pt x="10800" y="1082"/>
                  </a:cubicBezTo>
                  <a:cubicBezTo>
                    <a:pt x="16167" y="1081"/>
                    <a:pt x="20517" y="5432"/>
                    <a:pt x="20518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lnTo>
                    <a:pt x="1082" y="10800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3" name="空心弧 6">
              <a:extLst>
                <a:ext uri="{FF2B5EF4-FFF2-40B4-BE49-F238E27FC236}">
                  <a16:creationId xmlns:a16="http://schemas.microsoft.com/office/drawing/2014/main" id="{489EAE78-FE4E-4415-AF2B-A7EF42FA958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1772668" y="879701"/>
              <a:ext cx="2294467" cy="2263798"/>
            </a:xfrm>
            <a:custGeom>
              <a:avLst/>
              <a:gdLst>
                <a:gd name="T0" fmla="*/ 1759587545 w 21600"/>
                <a:gd name="T1" fmla="*/ 2147483646 h 21600"/>
                <a:gd name="T2" fmla="*/ 2147483646 w 21600"/>
                <a:gd name="T3" fmla="*/ 1689960841 h 21600"/>
                <a:gd name="T4" fmla="*/ 2147483646 w 21600"/>
                <a:gd name="T5" fmla="*/ 2147483646 h 21600"/>
                <a:gd name="T6" fmla="*/ 2147483646 w 21600"/>
                <a:gd name="T7" fmla="*/ 2147483646 h 21600"/>
                <a:gd name="T8" fmla="*/ 2147483646 w 21600"/>
                <a:gd name="T9" fmla="*/ 0 h 21600"/>
                <a:gd name="T10" fmla="*/ 0 w 21600"/>
                <a:gd name="T11" fmla="*/ 2147483646 h 21600"/>
                <a:gd name="T12" fmla="*/ 1759587545 w 21600"/>
                <a:gd name="T13" fmla="*/ 2147483646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1468" y="10800"/>
                  </a:moveTo>
                  <a:cubicBezTo>
                    <a:pt x="1468" y="5646"/>
                    <a:pt x="5646" y="1468"/>
                    <a:pt x="10800" y="1468"/>
                  </a:cubicBezTo>
                  <a:cubicBezTo>
                    <a:pt x="15953" y="1467"/>
                    <a:pt x="20131" y="5646"/>
                    <a:pt x="20132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lnTo>
                    <a:pt x="1468" y="1080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4" name="空心弧 7">
              <a:extLst>
                <a:ext uri="{FF2B5EF4-FFF2-40B4-BE49-F238E27FC236}">
                  <a16:creationId xmlns:a16="http://schemas.microsoft.com/office/drawing/2014/main" id="{01731462-1B6F-4233-B0E2-1731BC1A849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042447" y="1143211"/>
              <a:ext cx="1772446" cy="1748754"/>
            </a:xfrm>
            <a:custGeom>
              <a:avLst/>
              <a:gdLst>
                <a:gd name="T0" fmla="*/ 1052575017 w 21600"/>
                <a:gd name="T1" fmla="*/ 2147483646 h 21600"/>
                <a:gd name="T2" fmla="*/ 2147483646 w 21600"/>
                <a:gd name="T3" fmla="*/ 1010924651 h 21600"/>
                <a:gd name="T4" fmla="*/ 2147483646 w 21600"/>
                <a:gd name="T5" fmla="*/ 2147483646 h 21600"/>
                <a:gd name="T6" fmla="*/ 2147483646 w 21600"/>
                <a:gd name="T7" fmla="*/ 2147483646 h 21600"/>
                <a:gd name="T8" fmla="*/ 2147483646 w 21600"/>
                <a:gd name="T9" fmla="*/ 0 h 21600"/>
                <a:gd name="T10" fmla="*/ 0 w 21600"/>
                <a:gd name="T11" fmla="*/ 2147483646 h 21600"/>
                <a:gd name="T12" fmla="*/ 1052575017 w 21600"/>
                <a:gd name="T13" fmla="*/ 2147483646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1905" y="10800"/>
                  </a:moveTo>
                  <a:cubicBezTo>
                    <a:pt x="1905" y="5887"/>
                    <a:pt x="5887" y="1905"/>
                    <a:pt x="10800" y="1905"/>
                  </a:cubicBezTo>
                  <a:cubicBezTo>
                    <a:pt x="15712" y="1904"/>
                    <a:pt x="19694" y="5887"/>
                    <a:pt x="19695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lnTo>
                    <a:pt x="1905" y="10800"/>
                  </a:lnTo>
                  <a:close/>
                </a:path>
              </a:pathLst>
            </a:custGeom>
            <a:solidFill>
              <a:srgbClr val="FFFFFF">
                <a:alpha val="2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5" name="空心弧 8">
              <a:extLst>
                <a:ext uri="{FF2B5EF4-FFF2-40B4-BE49-F238E27FC236}">
                  <a16:creationId xmlns:a16="http://schemas.microsoft.com/office/drawing/2014/main" id="{C4D28C55-13CC-4EAB-8046-15A8D484736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2331110" y="1438663"/>
              <a:ext cx="1161397" cy="1145873"/>
            </a:xfrm>
            <a:custGeom>
              <a:avLst/>
              <a:gdLst>
                <a:gd name="T0" fmla="*/ 442401173 w 21600"/>
                <a:gd name="T1" fmla="*/ 1612398322 h 21600"/>
                <a:gd name="T2" fmla="*/ 1678823237 w 21600"/>
                <a:gd name="T3" fmla="*/ 424895385 h 21600"/>
                <a:gd name="T4" fmla="*/ 2147483646 w 21600"/>
                <a:gd name="T5" fmla="*/ 1612246335 h 21600"/>
                <a:gd name="T6" fmla="*/ 2147483646 w 21600"/>
                <a:gd name="T7" fmla="*/ 1612398322 h 21600"/>
                <a:gd name="T8" fmla="*/ 1678823237 w 21600"/>
                <a:gd name="T9" fmla="*/ 0 h 21600"/>
                <a:gd name="T10" fmla="*/ 0 w 21600"/>
                <a:gd name="T11" fmla="*/ 1612398322 h 21600"/>
                <a:gd name="T12" fmla="*/ 442401173 w 21600"/>
                <a:gd name="T13" fmla="*/ 1612398322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2846" y="10800"/>
                  </a:moveTo>
                  <a:cubicBezTo>
                    <a:pt x="2846" y="6407"/>
                    <a:pt x="6407" y="2846"/>
                    <a:pt x="10800" y="2846"/>
                  </a:cubicBezTo>
                  <a:cubicBezTo>
                    <a:pt x="15192" y="2845"/>
                    <a:pt x="18753" y="6407"/>
                    <a:pt x="18754" y="10799"/>
                  </a:cubicBezTo>
                  <a:lnTo>
                    <a:pt x="21600" y="10800"/>
                  </a:ln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lnTo>
                    <a:pt x="2846" y="10800"/>
                  </a:lnTo>
                  <a:close/>
                </a:path>
              </a:pathLst>
            </a:custGeom>
            <a:solidFill>
              <a:srgbClr val="FFFFFF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6" name="椭圆 9">
              <a:extLst>
                <a:ext uri="{FF2B5EF4-FFF2-40B4-BE49-F238E27FC236}">
                  <a16:creationId xmlns:a16="http://schemas.microsoft.com/office/drawing/2014/main" id="{4E4E8A88-2E2E-435E-BE9E-28A2ACCBD8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0805" y="0"/>
              <a:ext cx="550349" cy="542992"/>
            </a:xfrm>
            <a:prstGeom prst="ellipse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100" b="1">
                <a:solidFill>
                  <a:schemeClr val="bg1"/>
                </a:solidFill>
              </a:endParaRPr>
            </a:p>
          </p:txBody>
        </p:sp>
        <p:sp>
          <p:nvSpPr>
            <p:cNvPr id="27667" name="椭圆 10">
              <a:extLst>
                <a:ext uri="{FF2B5EF4-FFF2-40B4-BE49-F238E27FC236}">
                  <a16:creationId xmlns:a16="http://schemas.microsoft.com/office/drawing/2014/main" id="{97B10F72-C8F9-4051-AE88-F8770AAB8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8693" y="517706"/>
              <a:ext cx="397924" cy="392605"/>
            </a:xfrm>
            <a:prstGeom prst="ellipse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100" b="1">
                <a:solidFill>
                  <a:schemeClr val="bg1"/>
                </a:solidFill>
              </a:endParaRPr>
            </a:p>
          </p:txBody>
        </p:sp>
        <p:sp>
          <p:nvSpPr>
            <p:cNvPr id="27668" name="椭圆 11">
              <a:extLst>
                <a:ext uri="{FF2B5EF4-FFF2-40B4-BE49-F238E27FC236}">
                  <a16:creationId xmlns:a16="http://schemas.microsoft.com/office/drawing/2014/main" id="{A334EEFC-6BFB-4952-B516-BD77D20C08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12300" y="879701"/>
              <a:ext cx="397924" cy="392605"/>
            </a:xfrm>
            <a:prstGeom prst="ellipse">
              <a:avLst/>
            </a:prstGeom>
            <a:solidFill>
              <a:srgbClr val="FFFFFF">
                <a:alpha val="29803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2100" b="1">
                <a:solidFill>
                  <a:schemeClr val="bg1"/>
                </a:solidFill>
              </a:endParaRPr>
            </a:p>
          </p:txBody>
        </p:sp>
        <p:sp>
          <p:nvSpPr>
            <p:cNvPr id="27669" name="椭圆 12">
              <a:extLst>
                <a:ext uri="{FF2B5EF4-FFF2-40B4-BE49-F238E27FC236}">
                  <a16:creationId xmlns:a16="http://schemas.microsoft.com/office/drawing/2014/main" id="{6BEC3923-2FA7-4071-A3BD-4920700808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421" y="1272304"/>
              <a:ext cx="424581" cy="418908"/>
            </a:xfrm>
            <a:prstGeom prst="ellipse">
              <a:avLst/>
            </a:prstGeom>
            <a:solidFill>
              <a:srgbClr val="FFFFFF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700" b="1">
                <a:solidFill>
                  <a:schemeClr val="bg1"/>
                </a:solidFill>
              </a:endParaRPr>
            </a:p>
          </p:txBody>
        </p:sp>
        <p:sp>
          <p:nvSpPr>
            <p:cNvPr id="27670" name="任意多边形 13">
              <a:extLst>
                <a:ext uri="{FF2B5EF4-FFF2-40B4-BE49-F238E27FC236}">
                  <a16:creationId xmlns:a16="http://schemas.microsoft.com/office/drawing/2014/main" id="{B0B6A8D3-10CD-4567-9375-1A4136DEA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9052" y="1797995"/>
              <a:ext cx="666351" cy="175675"/>
            </a:xfrm>
            <a:custGeom>
              <a:avLst/>
              <a:gdLst>
                <a:gd name="T0" fmla="*/ 417126 w 842211"/>
                <a:gd name="T1" fmla="*/ 84927 h 252663"/>
                <a:gd name="T2" fmla="*/ 417126 w 842211"/>
                <a:gd name="T3" fmla="*/ 0 h 252663"/>
                <a:gd name="T4" fmla="*/ 0 w 842211"/>
                <a:gd name="T5" fmla="*/ 0 h 25266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42211" h="252663">
                  <a:moveTo>
                    <a:pt x="842211" y="252663"/>
                  </a:moveTo>
                  <a:lnTo>
                    <a:pt x="842211" y="0"/>
                  </a:lnTo>
                  <a:lnTo>
                    <a:pt x="0" y="0"/>
                  </a:lnTo>
                </a:path>
              </a:pathLst>
            </a:custGeom>
            <a:noFill/>
            <a:ln w="3175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1" name="任意多边形 14">
              <a:extLst>
                <a:ext uri="{FF2B5EF4-FFF2-40B4-BE49-F238E27FC236}">
                  <a16:creationId xmlns:a16="http://schemas.microsoft.com/office/drawing/2014/main" id="{3ADBF223-5686-4C23-84D0-9CEA6BD3F1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7546" y="1330864"/>
              <a:ext cx="519323" cy="642806"/>
            </a:xfrm>
            <a:custGeom>
              <a:avLst/>
              <a:gdLst>
                <a:gd name="T0" fmla="*/ 197456 w 842211"/>
                <a:gd name="T1" fmla="*/ 4160604 h 252663"/>
                <a:gd name="T2" fmla="*/ 197456 w 842211"/>
                <a:gd name="T3" fmla="*/ 0 h 252663"/>
                <a:gd name="T4" fmla="*/ 0 w 842211"/>
                <a:gd name="T5" fmla="*/ 0 h 25266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42211" h="252663">
                  <a:moveTo>
                    <a:pt x="842211" y="252663"/>
                  </a:moveTo>
                  <a:lnTo>
                    <a:pt x="842211" y="0"/>
                  </a:lnTo>
                  <a:lnTo>
                    <a:pt x="0" y="0"/>
                  </a:lnTo>
                </a:path>
              </a:pathLst>
            </a:custGeom>
            <a:noFill/>
            <a:ln w="3175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2" name="任意多边形 15">
              <a:extLst>
                <a:ext uri="{FF2B5EF4-FFF2-40B4-BE49-F238E27FC236}">
                  <a16:creationId xmlns:a16="http://schemas.microsoft.com/office/drawing/2014/main" id="{4B6A327E-9D2D-46E0-B417-A8695AA7B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8440" y="1100624"/>
              <a:ext cx="536859" cy="873045"/>
            </a:xfrm>
            <a:custGeom>
              <a:avLst/>
              <a:gdLst>
                <a:gd name="T0" fmla="*/ 218142 w 842211"/>
                <a:gd name="T1" fmla="*/ 10423811 h 252663"/>
                <a:gd name="T2" fmla="*/ 218142 w 842211"/>
                <a:gd name="T3" fmla="*/ 0 h 252663"/>
                <a:gd name="T4" fmla="*/ 0 w 842211"/>
                <a:gd name="T5" fmla="*/ 0 h 25266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42211" h="252663">
                  <a:moveTo>
                    <a:pt x="842211" y="252663"/>
                  </a:moveTo>
                  <a:lnTo>
                    <a:pt x="842211" y="0"/>
                  </a:lnTo>
                  <a:lnTo>
                    <a:pt x="0" y="0"/>
                  </a:lnTo>
                </a:path>
              </a:pathLst>
            </a:custGeom>
            <a:noFill/>
            <a:ln w="3175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3" name="TextBox 41">
              <a:extLst>
                <a:ext uri="{FF2B5EF4-FFF2-40B4-BE49-F238E27FC236}">
                  <a16:creationId xmlns:a16="http://schemas.microsoft.com/office/drawing/2014/main" id="{EFDC6656-1153-470A-B20A-344592C3A4E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6004" y="1673248"/>
              <a:ext cx="950969" cy="253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chemeClr val="bg1"/>
                  </a:solidFill>
                  <a:latin typeface="Arial Narrow" panose="020B0606020202030204" pitchFamily="34" charset="0"/>
                  <a:ea typeface="方正姚体" panose="02010601030101010101" pitchFamily="2" charset="-122"/>
                </a:rPr>
                <a:t>逻辑</a:t>
              </a:r>
            </a:p>
          </p:txBody>
        </p:sp>
        <p:sp>
          <p:nvSpPr>
            <p:cNvPr id="27674" name="TextBox 42">
              <a:extLst>
                <a:ext uri="{FF2B5EF4-FFF2-40B4-BE49-F238E27FC236}">
                  <a16:creationId xmlns:a16="http://schemas.microsoft.com/office/drawing/2014/main" id="{6052F499-8B2A-4DE3-A70A-AEF31E47435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96044" y="1441098"/>
              <a:ext cx="950970" cy="253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chemeClr val="bg1"/>
                  </a:solidFill>
                  <a:latin typeface="Arial Narrow" panose="020B0606020202030204" pitchFamily="34" charset="0"/>
                  <a:ea typeface="方正姚体" panose="02010601030101010101" pitchFamily="2" charset="-122"/>
                </a:rPr>
                <a:t>实践</a:t>
              </a:r>
            </a:p>
          </p:txBody>
        </p:sp>
        <p:sp>
          <p:nvSpPr>
            <p:cNvPr id="27675" name="TextBox 43">
              <a:extLst>
                <a:ext uri="{FF2B5EF4-FFF2-40B4-BE49-F238E27FC236}">
                  <a16:creationId xmlns:a16="http://schemas.microsoft.com/office/drawing/2014/main" id="{65105ED4-B1D4-4A49-81BF-5B353220036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717524" y="1205196"/>
              <a:ext cx="950970" cy="253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chemeClr val="bg1"/>
                  </a:solidFill>
                  <a:latin typeface="Arial Narrow" panose="020B0606020202030204" pitchFamily="34" charset="0"/>
                  <a:ea typeface="方正姚体" panose="02010601030101010101" pitchFamily="2" charset="-122"/>
                </a:rPr>
                <a:t>多查</a:t>
              </a:r>
            </a:p>
          </p:txBody>
        </p:sp>
        <p:sp>
          <p:nvSpPr>
            <p:cNvPr id="27676" name="TextBox 44">
              <a:extLst>
                <a:ext uri="{FF2B5EF4-FFF2-40B4-BE49-F238E27FC236}">
                  <a16:creationId xmlns:a16="http://schemas.microsoft.com/office/drawing/2014/main" id="{02F7B446-A95A-4013-A7E5-E5C7447383D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986973" y="964695"/>
              <a:ext cx="950970" cy="253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1600" b="1" dirty="0">
                  <a:solidFill>
                    <a:schemeClr val="bg1"/>
                  </a:solidFill>
                  <a:latin typeface="Arial Narrow" panose="020B0606020202030204" pitchFamily="34" charset="0"/>
                  <a:ea typeface="方正姚体" panose="02010601030101010101" pitchFamily="2" charset="-122"/>
                </a:rPr>
                <a:t>讨论</a:t>
              </a:r>
            </a:p>
          </p:txBody>
        </p:sp>
        <p:sp>
          <p:nvSpPr>
            <p:cNvPr id="27677" name="矩形 22">
              <a:extLst>
                <a:ext uri="{FF2B5EF4-FFF2-40B4-BE49-F238E27FC236}">
                  <a16:creationId xmlns:a16="http://schemas.microsoft.com/office/drawing/2014/main" id="{B88AA132-FB3B-40C2-9827-73155A88FE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1973669"/>
              <a:ext cx="5827217" cy="45249"/>
            </a:xfrm>
            <a:prstGeom prst="rect">
              <a:avLst/>
            </a:prstGeom>
            <a:noFill/>
            <a:ln w="3175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600">
                <a:solidFill>
                  <a:srgbClr val="FFFFFF"/>
                </a:solidFill>
              </a:endParaRPr>
            </a:p>
          </p:txBody>
        </p:sp>
        <p:sp>
          <p:nvSpPr>
            <p:cNvPr id="27678" name="矩形 30">
              <a:extLst>
                <a:ext uri="{FF2B5EF4-FFF2-40B4-BE49-F238E27FC236}">
                  <a16:creationId xmlns:a16="http://schemas.microsoft.com/office/drawing/2014/main" id="{057B0E90-001F-41BF-A7C0-328D3B3F4C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48850" y="1335921"/>
              <a:ext cx="489302" cy="3116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100" b="1">
                  <a:solidFill>
                    <a:schemeClr val="bg1"/>
                  </a:solidFill>
                </a:rPr>
                <a:t>30%</a:t>
              </a:r>
              <a:endParaRPr lang="zh-CN" altLang="en-US" sz="1900">
                <a:latin typeface="Arial" panose="020B0604020202020204" pitchFamily="34" charset="0"/>
              </a:endParaRPr>
            </a:p>
          </p:txBody>
        </p:sp>
        <p:sp>
          <p:nvSpPr>
            <p:cNvPr id="27679" name="矩形 31">
              <a:extLst>
                <a:ext uri="{FF2B5EF4-FFF2-40B4-BE49-F238E27FC236}">
                  <a16:creationId xmlns:a16="http://schemas.microsoft.com/office/drawing/2014/main" id="{100129E4-99CF-486D-89A9-CD0F962BD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0773" y="880518"/>
              <a:ext cx="489302" cy="311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900" b="1">
                  <a:solidFill>
                    <a:schemeClr val="bg1"/>
                  </a:solidFill>
                </a:rPr>
                <a:t>50%</a:t>
              </a:r>
              <a:endParaRPr lang="zh-CN" altLang="en-US" sz="1900">
                <a:latin typeface="Arial" panose="020B0604020202020204" pitchFamily="34" charset="0"/>
              </a:endParaRPr>
            </a:p>
          </p:txBody>
        </p:sp>
        <p:sp>
          <p:nvSpPr>
            <p:cNvPr id="27680" name="矩形 32">
              <a:extLst>
                <a:ext uri="{FF2B5EF4-FFF2-40B4-BE49-F238E27FC236}">
                  <a16:creationId xmlns:a16="http://schemas.microsoft.com/office/drawing/2014/main" id="{2530C2DD-65D4-40DD-B4F9-3FAE48A429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69072" y="547190"/>
              <a:ext cx="489302" cy="311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900" b="1">
                  <a:solidFill>
                    <a:schemeClr val="bg1"/>
                  </a:solidFill>
                </a:rPr>
                <a:t>70%</a:t>
              </a:r>
              <a:endParaRPr lang="zh-CN" altLang="en-US" sz="1900">
                <a:latin typeface="Arial" panose="020B0604020202020204" pitchFamily="34" charset="0"/>
              </a:endParaRPr>
            </a:p>
          </p:txBody>
        </p:sp>
        <p:sp>
          <p:nvSpPr>
            <p:cNvPr id="27681" name="矩形 33">
              <a:extLst>
                <a:ext uri="{FF2B5EF4-FFF2-40B4-BE49-F238E27FC236}">
                  <a16:creationId xmlns:a16="http://schemas.microsoft.com/office/drawing/2014/main" id="{9DCCAD94-A012-4E6C-BAE3-9359198A8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5810" y="86830"/>
              <a:ext cx="591440" cy="3115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900" b="1">
                  <a:solidFill>
                    <a:schemeClr val="bg1"/>
                  </a:solidFill>
                </a:rPr>
                <a:t>100%</a:t>
              </a:r>
              <a:endParaRPr lang="zh-CN" altLang="en-US" sz="190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  <p:transition spd="med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7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0" grpId="0"/>
      <p:bldP spid="2765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灯片编号占位符 4">
            <a:extLst>
              <a:ext uri="{FF2B5EF4-FFF2-40B4-BE49-F238E27FC236}">
                <a16:creationId xmlns:a16="http://schemas.microsoft.com/office/drawing/2014/main" id="{3BBD5951-8BCF-4D64-BB0F-9BABF9AEA1F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>
            <a:prstTxWarp prst="textNoShape">
              <a:avLst/>
            </a:prstTxWarp>
          </a:bodyPr>
          <a:lstStyle>
            <a:lvl1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fld id="{D7C2684E-01B1-4CD0-BA1D-916800A97602}" type="slidenum">
              <a:rPr lang="zh-CN" altLang="en-US" sz="1200" dirty="0" smtClean="0">
                <a:solidFill>
                  <a:srgbClr val="898989"/>
                </a:solidFill>
              </a:rPr>
              <a:pPr>
                <a:defRPr/>
              </a:pPr>
              <a:t>5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31747" name="矩形 8">
            <a:extLst>
              <a:ext uri="{FF2B5EF4-FFF2-40B4-BE49-F238E27FC236}">
                <a16:creationId xmlns:a16="http://schemas.microsoft.com/office/drawing/2014/main" id="{7675A425-1111-4472-85CC-61ABB5292F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0732" y="480099"/>
            <a:ext cx="671979" cy="384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900" dirty="0">
                <a:solidFill>
                  <a:schemeClr val="bg1"/>
                </a:solidFill>
                <a:latin typeface="Arial" panose="020B0604020202020204" pitchFamily="34" charset="0"/>
              </a:rPr>
              <a:t>感悟</a:t>
            </a:r>
            <a:endParaRPr lang="zh-CN" altLang="zh-CN" sz="1900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31749" name="文本框 7">
            <a:extLst>
              <a:ext uri="{FF2B5EF4-FFF2-40B4-BE49-F238E27FC236}">
                <a16:creationId xmlns:a16="http://schemas.microsoft.com/office/drawing/2014/main" id="{B166F8E9-8C80-439B-91C9-DAC39659D3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420688"/>
            <a:ext cx="6492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32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华文彩云" panose="02010800040101010101" pitchFamily="2" charset="-122"/>
              </a:rPr>
              <a:t>03</a:t>
            </a:r>
          </a:p>
        </p:txBody>
      </p:sp>
      <p:grpSp>
        <p:nvGrpSpPr>
          <p:cNvPr id="31750" name="组合 11">
            <a:extLst>
              <a:ext uri="{FF2B5EF4-FFF2-40B4-BE49-F238E27FC236}">
                <a16:creationId xmlns:a16="http://schemas.microsoft.com/office/drawing/2014/main" id="{56BA94B4-606C-42A8-8B32-B493EB2F595F}"/>
              </a:ext>
            </a:extLst>
          </p:cNvPr>
          <p:cNvGrpSpPr>
            <a:grpSpLocks/>
          </p:cNvGrpSpPr>
          <p:nvPr/>
        </p:nvGrpSpPr>
        <p:grpSpPr bwMode="auto">
          <a:xfrm>
            <a:off x="361950" y="280988"/>
            <a:ext cx="828675" cy="827087"/>
            <a:chOff x="0" y="0"/>
            <a:chExt cx="3127289" cy="3141371"/>
          </a:xfrm>
        </p:grpSpPr>
        <p:grpSp>
          <p:nvGrpSpPr>
            <p:cNvPr id="31782" name="组合 12">
              <a:extLst>
                <a:ext uri="{FF2B5EF4-FFF2-40B4-BE49-F238E27FC236}">
                  <a16:creationId xmlns:a16="http://schemas.microsoft.com/office/drawing/2014/main" id="{36D4E12E-8CE4-4548-AEC5-E9D8CE072289}"/>
                </a:ext>
              </a:extLst>
            </p:cNvPr>
            <p:cNvGrpSpPr>
              <a:grpSpLocks/>
            </p:cNvGrpSpPr>
            <p:nvPr/>
          </p:nvGrpSpPr>
          <p:grpSpPr bwMode="auto">
            <a:xfrm rot="4947725">
              <a:off x="-7041" y="7041"/>
              <a:ext cx="3141371" cy="3127289"/>
              <a:chOff x="0" y="0"/>
              <a:chExt cx="4249738" cy="4230688"/>
            </a:xfrm>
          </p:grpSpPr>
          <p:sp>
            <p:nvSpPr>
              <p:cNvPr id="31852" name="Freeform 5">
                <a:extLst>
                  <a:ext uri="{FF2B5EF4-FFF2-40B4-BE49-F238E27FC236}">
                    <a16:creationId xmlns:a16="http://schemas.microsoft.com/office/drawing/2014/main" id="{91B4A91A-3EE1-4830-B86A-564B46C499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3" name="Line 6">
                <a:extLst>
                  <a:ext uri="{FF2B5EF4-FFF2-40B4-BE49-F238E27FC236}">
                    <a16:creationId xmlns:a16="http://schemas.microsoft.com/office/drawing/2014/main" id="{91BF63B9-2ACC-4BCC-9419-6689E8AB37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4" name="Line 7">
                <a:extLst>
                  <a:ext uri="{FF2B5EF4-FFF2-40B4-BE49-F238E27FC236}">
                    <a16:creationId xmlns:a16="http://schemas.microsoft.com/office/drawing/2014/main" id="{165ED543-E5B5-4AC9-9CB0-FA9747BD05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5" name="Line 8">
                <a:extLst>
                  <a:ext uri="{FF2B5EF4-FFF2-40B4-BE49-F238E27FC236}">
                    <a16:creationId xmlns:a16="http://schemas.microsoft.com/office/drawing/2014/main" id="{51BBEE8B-96B8-4E8C-9500-AF1903FB84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6" name="Line 9">
                <a:extLst>
                  <a:ext uri="{FF2B5EF4-FFF2-40B4-BE49-F238E27FC236}">
                    <a16:creationId xmlns:a16="http://schemas.microsoft.com/office/drawing/2014/main" id="{E2B83748-3AEF-4870-9AAE-258C643752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7" name="Line 10">
                <a:extLst>
                  <a:ext uri="{FF2B5EF4-FFF2-40B4-BE49-F238E27FC236}">
                    <a16:creationId xmlns:a16="http://schemas.microsoft.com/office/drawing/2014/main" id="{87669E4D-9F31-402D-BDD4-7D372543A7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8" name="Line 11">
                <a:extLst>
                  <a:ext uri="{FF2B5EF4-FFF2-40B4-BE49-F238E27FC236}">
                    <a16:creationId xmlns:a16="http://schemas.microsoft.com/office/drawing/2014/main" id="{B0B3CD54-9939-4B1D-97AB-D16F961E07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59" name="Line 12">
                <a:extLst>
                  <a:ext uri="{FF2B5EF4-FFF2-40B4-BE49-F238E27FC236}">
                    <a16:creationId xmlns:a16="http://schemas.microsoft.com/office/drawing/2014/main" id="{00CB0F62-DE7D-4AC3-AFBC-D7759CEB11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0" name="Line 13">
                <a:extLst>
                  <a:ext uri="{FF2B5EF4-FFF2-40B4-BE49-F238E27FC236}">
                    <a16:creationId xmlns:a16="http://schemas.microsoft.com/office/drawing/2014/main" id="{17DC09A9-B447-4533-87A0-74021B2AC0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1" name="Line 14">
                <a:extLst>
                  <a:ext uri="{FF2B5EF4-FFF2-40B4-BE49-F238E27FC236}">
                    <a16:creationId xmlns:a16="http://schemas.microsoft.com/office/drawing/2014/main" id="{5CC5B3D9-9839-4340-8C68-D678CE10FA6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2" name="Line 15">
                <a:extLst>
                  <a:ext uri="{FF2B5EF4-FFF2-40B4-BE49-F238E27FC236}">
                    <a16:creationId xmlns:a16="http://schemas.microsoft.com/office/drawing/2014/main" id="{4953C0C2-7ACB-468F-8398-FC54791E0E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3" name="Line 16">
                <a:extLst>
                  <a:ext uri="{FF2B5EF4-FFF2-40B4-BE49-F238E27FC236}">
                    <a16:creationId xmlns:a16="http://schemas.microsoft.com/office/drawing/2014/main" id="{18F6C6BD-51FF-46B9-8DE8-A3EF052AB8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4" name="Line 17">
                <a:extLst>
                  <a:ext uri="{FF2B5EF4-FFF2-40B4-BE49-F238E27FC236}">
                    <a16:creationId xmlns:a16="http://schemas.microsoft.com/office/drawing/2014/main" id="{9B82ABC8-E55C-4ADF-9D68-984C238A87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5" name="Line 18">
                <a:extLst>
                  <a:ext uri="{FF2B5EF4-FFF2-40B4-BE49-F238E27FC236}">
                    <a16:creationId xmlns:a16="http://schemas.microsoft.com/office/drawing/2014/main" id="{9B553387-1DA2-4B43-8F75-26E0AD7D9F2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6" name="Line 19">
                <a:extLst>
                  <a:ext uri="{FF2B5EF4-FFF2-40B4-BE49-F238E27FC236}">
                    <a16:creationId xmlns:a16="http://schemas.microsoft.com/office/drawing/2014/main" id="{15EF1617-79AE-473F-B1CF-28A7FAE38D4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7" name="Line 20">
                <a:extLst>
                  <a:ext uri="{FF2B5EF4-FFF2-40B4-BE49-F238E27FC236}">
                    <a16:creationId xmlns:a16="http://schemas.microsoft.com/office/drawing/2014/main" id="{9DEDF1A6-E4BF-4D73-B523-18068258EE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8" name="Line 21">
                <a:extLst>
                  <a:ext uri="{FF2B5EF4-FFF2-40B4-BE49-F238E27FC236}">
                    <a16:creationId xmlns:a16="http://schemas.microsoft.com/office/drawing/2014/main" id="{0E170DB2-78A4-4481-87F6-AD7ECE7AF6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69" name="Line 22">
                <a:extLst>
                  <a:ext uri="{FF2B5EF4-FFF2-40B4-BE49-F238E27FC236}">
                    <a16:creationId xmlns:a16="http://schemas.microsoft.com/office/drawing/2014/main" id="{BC149213-033A-4787-884B-BCD61FEE83E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0" name="Line 23">
                <a:extLst>
                  <a:ext uri="{FF2B5EF4-FFF2-40B4-BE49-F238E27FC236}">
                    <a16:creationId xmlns:a16="http://schemas.microsoft.com/office/drawing/2014/main" id="{BF655334-DEA4-401B-8A65-1B87EFFEDF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1" name="Line 24">
                <a:extLst>
                  <a:ext uri="{FF2B5EF4-FFF2-40B4-BE49-F238E27FC236}">
                    <a16:creationId xmlns:a16="http://schemas.microsoft.com/office/drawing/2014/main" id="{7761092C-76D3-4146-9DA9-945AD8BDF2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2" name="Line 25">
                <a:extLst>
                  <a:ext uri="{FF2B5EF4-FFF2-40B4-BE49-F238E27FC236}">
                    <a16:creationId xmlns:a16="http://schemas.microsoft.com/office/drawing/2014/main" id="{F97677C5-D089-4D41-B44F-19CEFCEA91C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3" name="Line 26">
                <a:extLst>
                  <a:ext uri="{FF2B5EF4-FFF2-40B4-BE49-F238E27FC236}">
                    <a16:creationId xmlns:a16="http://schemas.microsoft.com/office/drawing/2014/main" id="{77BFAE4B-2A15-4134-AF1E-1C4C42D0FA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4" name="Line 27">
                <a:extLst>
                  <a:ext uri="{FF2B5EF4-FFF2-40B4-BE49-F238E27FC236}">
                    <a16:creationId xmlns:a16="http://schemas.microsoft.com/office/drawing/2014/main" id="{1BABE232-A35B-4B92-A6AA-D755D0F1F3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5" name="Line 28">
                <a:extLst>
                  <a:ext uri="{FF2B5EF4-FFF2-40B4-BE49-F238E27FC236}">
                    <a16:creationId xmlns:a16="http://schemas.microsoft.com/office/drawing/2014/main" id="{DC8AB0D2-7B05-42EC-ABFE-88449C4F944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6" name="Line 29">
                <a:extLst>
                  <a:ext uri="{FF2B5EF4-FFF2-40B4-BE49-F238E27FC236}">
                    <a16:creationId xmlns:a16="http://schemas.microsoft.com/office/drawing/2014/main" id="{C07749AD-8A80-4B0D-9F60-3BEC5BC28B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7" name="Line 30">
                <a:extLst>
                  <a:ext uri="{FF2B5EF4-FFF2-40B4-BE49-F238E27FC236}">
                    <a16:creationId xmlns:a16="http://schemas.microsoft.com/office/drawing/2014/main" id="{03C64CB9-1DCF-4F80-B03E-72E738A1CE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8" name="Line 31">
                <a:extLst>
                  <a:ext uri="{FF2B5EF4-FFF2-40B4-BE49-F238E27FC236}">
                    <a16:creationId xmlns:a16="http://schemas.microsoft.com/office/drawing/2014/main" id="{CA57AADE-0C4C-451F-9E7B-B78D62CF38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79" name="Line 32">
                <a:extLst>
                  <a:ext uri="{FF2B5EF4-FFF2-40B4-BE49-F238E27FC236}">
                    <a16:creationId xmlns:a16="http://schemas.microsoft.com/office/drawing/2014/main" id="{160C91B0-9FA2-4871-9FE9-FF07C192CB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0" name="Line 33">
                <a:extLst>
                  <a:ext uri="{FF2B5EF4-FFF2-40B4-BE49-F238E27FC236}">
                    <a16:creationId xmlns:a16="http://schemas.microsoft.com/office/drawing/2014/main" id="{0526695A-ED4D-4BDA-AB5D-3EDF30A5C7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1" name="Line 34">
                <a:extLst>
                  <a:ext uri="{FF2B5EF4-FFF2-40B4-BE49-F238E27FC236}">
                    <a16:creationId xmlns:a16="http://schemas.microsoft.com/office/drawing/2014/main" id="{FB9DF6EA-9E1C-44F7-9AA5-F0275D66DF2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2" name="Line 35">
                <a:extLst>
                  <a:ext uri="{FF2B5EF4-FFF2-40B4-BE49-F238E27FC236}">
                    <a16:creationId xmlns:a16="http://schemas.microsoft.com/office/drawing/2014/main" id="{38ECE74A-AC1A-4400-A500-5CCC8A8825C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3" name="Line 36">
                <a:extLst>
                  <a:ext uri="{FF2B5EF4-FFF2-40B4-BE49-F238E27FC236}">
                    <a16:creationId xmlns:a16="http://schemas.microsoft.com/office/drawing/2014/main" id="{249F79C1-F43A-43CE-A642-52798753E2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4" name="Line 37">
                <a:extLst>
                  <a:ext uri="{FF2B5EF4-FFF2-40B4-BE49-F238E27FC236}">
                    <a16:creationId xmlns:a16="http://schemas.microsoft.com/office/drawing/2014/main" id="{17C4C760-8204-4320-B744-4AF5B4C578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5" name="Line 38">
                <a:extLst>
                  <a:ext uri="{FF2B5EF4-FFF2-40B4-BE49-F238E27FC236}">
                    <a16:creationId xmlns:a16="http://schemas.microsoft.com/office/drawing/2014/main" id="{373B043D-C574-42D2-8FB2-2A2A484F60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6" name="Line 39">
                <a:extLst>
                  <a:ext uri="{FF2B5EF4-FFF2-40B4-BE49-F238E27FC236}">
                    <a16:creationId xmlns:a16="http://schemas.microsoft.com/office/drawing/2014/main" id="{DEB549DE-324E-4C3C-9BE0-250D2DBFD3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87" name="Oval 42">
                <a:extLst>
                  <a:ext uri="{FF2B5EF4-FFF2-40B4-BE49-F238E27FC236}">
                    <a16:creationId xmlns:a16="http://schemas.microsoft.com/office/drawing/2014/main" id="{CD677053-0869-445D-99CB-50905C63E6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88" name="Oval 43">
                <a:extLst>
                  <a:ext uri="{FF2B5EF4-FFF2-40B4-BE49-F238E27FC236}">
                    <a16:creationId xmlns:a16="http://schemas.microsoft.com/office/drawing/2014/main" id="{2DA075B7-57C7-4800-8D3F-0E95954863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89" name="Oval 44">
                <a:extLst>
                  <a:ext uri="{FF2B5EF4-FFF2-40B4-BE49-F238E27FC236}">
                    <a16:creationId xmlns:a16="http://schemas.microsoft.com/office/drawing/2014/main" id="{A5D4DAE6-7795-4E8E-A4B2-8E774CBA0B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90" name="Line 45">
                <a:extLst>
                  <a:ext uri="{FF2B5EF4-FFF2-40B4-BE49-F238E27FC236}">
                    <a16:creationId xmlns:a16="http://schemas.microsoft.com/office/drawing/2014/main" id="{F36841D3-A385-4E1C-950B-3011927551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91" name="Oval 46">
                <a:extLst>
                  <a:ext uri="{FF2B5EF4-FFF2-40B4-BE49-F238E27FC236}">
                    <a16:creationId xmlns:a16="http://schemas.microsoft.com/office/drawing/2014/main" id="{D9BFDC1F-D799-404C-8556-91A9D7802A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92" name="Oval 47">
                <a:extLst>
                  <a:ext uri="{FF2B5EF4-FFF2-40B4-BE49-F238E27FC236}">
                    <a16:creationId xmlns:a16="http://schemas.microsoft.com/office/drawing/2014/main" id="{811B8CF7-C8AE-4577-B681-4055AB576F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93" name="Oval 48">
                <a:extLst>
                  <a:ext uri="{FF2B5EF4-FFF2-40B4-BE49-F238E27FC236}">
                    <a16:creationId xmlns:a16="http://schemas.microsoft.com/office/drawing/2014/main" id="{F02724C9-BD40-4FBF-8B8C-740D405707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94" name="Oval 49">
                <a:extLst>
                  <a:ext uri="{FF2B5EF4-FFF2-40B4-BE49-F238E27FC236}">
                    <a16:creationId xmlns:a16="http://schemas.microsoft.com/office/drawing/2014/main" id="{0C7A8F8F-6A64-4426-AE1D-89B75D4C589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95" name="Oval 50">
                <a:extLst>
                  <a:ext uri="{FF2B5EF4-FFF2-40B4-BE49-F238E27FC236}">
                    <a16:creationId xmlns:a16="http://schemas.microsoft.com/office/drawing/2014/main" id="{46448D6B-61E4-412A-B15B-408AE9E869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96" name="Oval 51">
                <a:extLst>
                  <a:ext uri="{FF2B5EF4-FFF2-40B4-BE49-F238E27FC236}">
                    <a16:creationId xmlns:a16="http://schemas.microsoft.com/office/drawing/2014/main" id="{0176EA91-49E1-45CC-96AF-281CFBFF05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97" name="Oval 52">
                <a:extLst>
                  <a:ext uri="{FF2B5EF4-FFF2-40B4-BE49-F238E27FC236}">
                    <a16:creationId xmlns:a16="http://schemas.microsoft.com/office/drawing/2014/main" id="{9198628C-0585-40C6-BF92-89336FC497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98" name="Oval 53">
                <a:extLst>
                  <a:ext uri="{FF2B5EF4-FFF2-40B4-BE49-F238E27FC236}">
                    <a16:creationId xmlns:a16="http://schemas.microsoft.com/office/drawing/2014/main" id="{A9E9CD48-47A3-4BDB-AFC2-5AD83A3D83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99" name="Oval 54">
                <a:extLst>
                  <a:ext uri="{FF2B5EF4-FFF2-40B4-BE49-F238E27FC236}">
                    <a16:creationId xmlns:a16="http://schemas.microsoft.com/office/drawing/2014/main" id="{17ACB20A-732F-4EA6-915A-A0B2063B31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0" name="Oval 55">
                <a:extLst>
                  <a:ext uri="{FF2B5EF4-FFF2-40B4-BE49-F238E27FC236}">
                    <a16:creationId xmlns:a16="http://schemas.microsoft.com/office/drawing/2014/main" id="{E8AB55C4-4708-4E38-83C2-8EEC3A561F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1" name="Oval 57">
                <a:extLst>
                  <a:ext uri="{FF2B5EF4-FFF2-40B4-BE49-F238E27FC236}">
                    <a16:creationId xmlns:a16="http://schemas.microsoft.com/office/drawing/2014/main" id="{84527F56-6BA4-455B-843A-1D19A21FBE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2" name="Oval 58">
                <a:extLst>
                  <a:ext uri="{FF2B5EF4-FFF2-40B4-BE49-F238E27FC236}">
                    <a16:creationId xmlns:a16="http://schemas.microsoft.com/office/drawing/2014/main" id="{49A67DF8-EB1B-4E03-9C92-3E41C2C11D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3" name="Oval 59">
                <a:extLst>
                  <a:ext uri="{FF2B5EF4-FFF2-40B4-BE49-F238E27FC236}">
                    <a16:creationId xmlns:a16="http://schemas.microsoft.com/office/drawing/2014/main" id="{83270989-97BC-407B-847E-D92A7AD68D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4" name="Oval 60">
                <a:extLst>
                  <a:ext uri="{FF2B5EF4-FFF2-40B4-BE49-F238E27FC236}">
                    <a16:creationId xmlns:a16="http://schemas.microsoft.com/office/drawing/2014/main" id="{A861A283-55D5-4CA2-A767-5D391868AE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5" name="Oval 61">
                <a:extLst>
                  <a:ext uri="{FF2B5EF4-FFF2-40B4-BE49-F238E27FC236}">
                    <a16:creationId xmlns:a16="http://schemas.microsoft.com/office/drawing/2014/main" id="{02EF5916-E60E-4FB5-944B-8BCF336B5D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6" name="Oval 62">
                <a:extLst>
                  <a:ext uri="{FF2B5EF4-FFF2-40B4-BE49-F238E27FC236}">
                    <a16:creationId xmlns:a16="http://schemas.microsoft.com/office/drawing/2014/main" id="{A320BB3E-12E1-4850-A45D-4BEF4D9D25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7" name="Oval 63">
                <a:extLst>
                  <a:ext uri="{FF2B5EF4-FFF2-40B4-BE49-F238E27FC236}">
                    <a16:creationId xmlns:a16="http://schemas.microsoft.com/office/drawing/2014/main" id="{DEDBAC92-1B68-4C88-B0B9-34696BD5B7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8" name="Oval 64">
                <a:extLst>
                  <a:ext uri="{FF2B5EF4-FFF2-40B4-BE49-F238E27FC236}">
                    <a16:creationId xmlns:a16="http://schemas.microsoft.com/office/drawing/2014/main" id="{A6BC9BD1-5C56-4AEC-8F8F-7D4D05DDB8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09" name="Oval 65">
                <a:extLst>
                  <a:ext uri="{FF2B5EF4-FFF2-40B4-BE49-F238E27FC236}">
                    <a16:creationId xmlns:a16="http://schemas.microsoft.com/office/drawing/2014/main" id="{9E09A388-704E-45DD-8489-CC1E89D366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10" name="Oval 66">
                <a:extLst>
                  <a:ext uri="{FF2B5EF4-FFF2-40B4-BE49-F238E27FC236}">
                    <a16:creationId xmlns:a16="http://schemas.microsoft.com/office/drawing/2014/main" id="{D25413ED-DBD2-41C2-984A-998080FB41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11" name="Oval 68">
                <a:extLst>
                  <a:ext uri="{FF2B5EF4-FFF2-40B4-BE49-F238E27FC236}">
                    <a16:creationId xmlns:a16="http://schemas.microsoft.com/office/drawing/2014/main" id="{E19E928D-25A6-4F3A-A10C-35A1D63E59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12" name="Oval 70">
                <a:extLst>
                  <a:ext uri="{FF2B5EF4-FFF2-40B4-BE49-F238E27FC236}">
                    <a16:creationId xmlns:a16="http://schemas.microsoft.com/office/drawing/2014/main" id="{53AB0017-DEE1-4C93-BD2A-AFE7AE8730D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13" name="Line 71">
                <a:extLst>
                  <a:ext uri="{FF2B5EF4-FFF2-40B4-BE49-F238E27FC236}">
                    <a16:creationId xmlns:a16="http://schemas.microsoft.com/office/drawing/2014/main" id="{F8BAC22E-A895-4ECB-87A1-9E45D51402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914" name="Oval 72">
                <a:extLst>
                  <a:ext uri="{FF2B5EF4-FFF2-40B4-BE49-F238E27FC236}">
                    <a16:creationId xmlns:a16="http://schemas.microsoft.com/office/drawing/2014/main" id="{61743A0A-064D-430A-BB45-539EBFE9ED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15" name="Oval 73">
                <a:extLst>
                  <a:ext uri="{FF2B5EF4-FFF2-40B4-BE49-F238E27FC236}">
                    <a16:creationId xmlns:a16="http://schemas.microsoft.com/office/drawing/2014/main" id="{D89E975D-B3A0-41DC-9A66-9DF559DE56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16" name="Oval 74">
                <a:extLst>
                  <a:ext uri="{FF2B5EF4-FFF2-40B4-BE49-F238E27FC236}">
                    <a16:creationId xmlns:a16="http://schemas.microsoft.com/office/drawing/2014/main" id="{D2AA9371-0249-43C5-8D0D-01FD8B8207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17" name="Oval 75">
                <a:extLst>
                  <a:ext uri="{FF2B5EF4-FFF2-40B4-BE49-F238E27FC236}">
                    <a16:creationId xmlns:a16="http://schemas.microsoft.com/office/drawing/2014/main" id="{1EAB232F-4E4C-4F56-A203-81BB8B6FA3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18" name="Oval 76">
                <a:extLst>
                  <a:ext uri="{FF2B5EF4-FFF2-40B4-BE49-F238E27FC236}">
                    <a16:creationId xmlns:a16="http://schemas.microsoft.com/office/drawing/2014/main" id="{C198E234-83AC-4194-90D0-EF0C0A8F18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919" name="Oval 69">
                <a:extLst>
                  <a:ext uri="{FF2B5EF4-FFF2-40B4-BE49-F238E27FC236}">
                    <a16:creationId xmlns:a16="http://schemas.microsoft.com/office/drawing/2014/main" id="{FB5DA991-68D9-447D-A2F0-7B6835E0FF8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31783" name="组合 13">
              <a:extLst>
                <a:ext uri="{FF2B5EF4-FFF2-40B4-BE49-F238E27FC236}">
                  <a16:creationId xmlns:a16="http://schemas.microsoft.com/office/drawing/2014/main" id="{5FECEC4F-7921-4E68-88F2-C0057E023D98}"/>
                </a:ext>
              </a:extLst>
            </p:cNvPr>
            <p:cNvGrpSpPr>
              <a:grpSpLocks/>
            </p:cNvGrpSpPr>
            <p:nvPr/>
          </p:nvGrpSpPr>
          <p:grpSpPr bwMode="auto">
            <a:xfrm rot="-3775067">
              <a:off x="170519" y="183806"/>
              <a:ext cx="2786247" cy="2773758"/>
              <a:chOff x="0" y="0"/>
              <a:chExt cx="4249738" cy="4230688"/>
            </a:xfrm>
          </p:grpSpPr>
          <p:sp>
            <p:nvSpPr>
              <p:cNvPr id="31784" name="Freeform 5">
                <a:extLst>
                  <a:ext uri="{FF2B5EF4-FFF2-40B4-BE49-F238E27FC236}">
                    <a16:creationId xmlns:a16="http://schemas.microsoft.com/office/drawing/2014/main" id="{1CC6D0B9-A90F-447A-899F-392FC6C688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85" name="Line 6">
                <a:extLst>
                  <a:ext uri="{FF2B5EF4-FFF2-40B4-BE49-F238E27FC236}">
                    <a16:creationId xmlns:a16="http://schemas.microsoft.com/office/drawing/2014/main" id="{FD86FE84-54AB-42DC-9FF1-59A7A531910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86" name="Line 7">
                <a:extLst>
                  <a:ext uri="{FF2B5EF4-FFF2-40B4-BE49-F238E27FC236}">
                    <a16:creationId xmlns:a16="http://schemas.microsoft.com/office/drawing/2014/main" id="{5CA43D84-8443-4249-BF9E-4E0889007DE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87" name="Line 8">
                <a:extLst>
                  <a:ext uri="{FF2B5EF4-FFF2-40B4-BE49-F238E27FC236}">
                    <a16:creationId xmlns:a16="http://schemas.microsoft.com/office/drawing/2014/main" id="{1D7802FA-A7A3-4F69-B610-D5A1C0E68C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88" name="Line 9">
                <a:extLst>
                  <a:ext uri="{FF2B5EF4-FFF2-40B4-BE49-F238E27FC236}">
                    <a16:creationId xmlns:a16="http://schemas.microsoft.com/office/drawing/2014/main" id="{A4D715B3-993F-4ECC-9AA5-9AD66D5012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89" name="Line 10">
                <a:extLst>
                  <a:ext uri="{FF2B5EF4-FFF2-40B4-BE49-F238E27FC236}">
                    <a16:creationId xmlns:a16="http://schemas.microsoft.com/office/drawing/2014/main" id="{B2B12501-6138-43E8-9ECF-7DDC917FD4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0" name="Line 11">
                <a:extLst>
                  <a:ext uri="{FF2B5EF4-FFF2-40B4-BE49-F238E27FC236}">
                    <a16:creationId xmlns:a16="http://schemas.microsoft.com/office/drawing/2014/main" id="{1A35C807-15D8-41CA-B56D-F8B8C4F214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1" name="Line 12">
                <a:extLst>
                  <a:ext uri="{FF2B5EF4-FFF2-40B4-BE49-F238E27FC236}">
                    <a16:creationId xmlns:a16="http://schemas.microsoft.com/office/drawing/2014/main" id="{6B389DBE-5479-4E4E-AF66-49958DA08D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2" name="Line 13">
                <a:extLst>
                  <a:ext uri="{FF2B5EF4-FFF2-40B4-BE49-F238E27FC236}">
                    <a16:creationId xmlns:a16="http://schemas.microsoft.com/office/drawing/2014/main" id="{82CB88ED-B338-4274-B391-EB23BBF3A8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3" name="Line 14">
                <a:extLst>
                  <a:ext uri="{FF2B5EF4-FFF2-40B4-BE49-F238E27FC236}">
                    <a16:creationId xmlns:a16="http://schemas.microsoft.com/office/drawing/2014/main" id="{98165E8B-086B-43F6-ACF0-25C095F151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4" name="Line 15">
                <a:extLst>
                  <a:ext uri="{FF2B5EF4-FFF2-40B4-BE49-F238E27FC236}">
                    <a16:creationId xmlns:a16="http://schemas.microsoft.com/office/drawing/2014/main" id="{7083E8DC-E893-47B1-80E6-25772442F25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5" name="Line 16">
                <a:extLst>
                  <a:ext uri="{FF2B5EF4-FFF2-40B4-BE49-F238E27FC236}">
                    <a16:creationId xmlns:a16="http://schemas.microsoft.com/office/drawing/2014/main" id="{CDD4EDA2-5BED-4B6D-A017-ECB9AEB49C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6" name="Line 17">
                <a:extLst>
                  <a:ext uri="{FF2B5EF4-FFF2-40B4-BE49-F238E27FC236}">
                    <a16:creationId xmlns:a16="http://schemas.microsoft.com/office/drawing/2014/main" id="{D356F94F-9CF9-473F-8BE0-716668A90B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7" name="Line 18">
                <a:extLst>
                  <a:ext uri="{FF2B5EF4-FFF2-40B4-BE49-F238E27FC236}">
                    <a16:creationId xmlns:a16="http://schemas.microsoft.com/office/drawing/2014/main" id="{42024411-E1DE-41F2-996B-E3CCD57BB3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8" name="Line 19">
                <a:extLst>
                  <a:ext uri="{FF2B5EF4-FFF2-40B4-BE49-F238E27FC236}">
                    <a16:creationId xmlns:a16="http://schemas.microsoft.com/office/drawing/2014/main" id="{82513F36-55AE-48B0-8E4B-5B57C811E5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799" name="Line 20">
                <a:extLst>
                  <a:ext uri="{FF2B5EF4-FFF2-40B4-BE49-F238E27FC236}">
                    <a16:creationId xmlns:a16="http://schemas.microsoft.com/office/drawing/2014/main" id="{535EF638-7653-411A-B217-75B4A9AA20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0" name="Line 21">
                <a:extLst>
                  <a:ext uri="{FF2B5EF4-FFF2-40B4-BE49-F238E27FC236}">
                    <a16:creationId xmlns:a16="http://schemas.microsoft.com/office/drawing/2014/main" id="{FBF878B4-4A7D-4A88-A99F-2E653BEB463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1" name="Line 22">
                <a:extLst>
                  <a:ext uri="{FF2B5EF4-FFF2-40B4-BE49-F238E27FC236}">
                    <a16:creationId xmlns:a16="http://schemas.microsoft.com/office/drawing/2014/main" id="{012DAE43-2FB2-4E0D-85B9-F33988C1AE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2" name="Line 23">
                <a:extLst>
                  <a:ext uri="{FF2B5EF4-FFF2-40B4-BE49-F238E27FC236}">
                    <a16:creationId xmlns:a16="http://schemas.microsoft.com/office/drawing/2014/main" id="{C8E8DA33-B286-4EB7-A882-13377FEFE6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3" name="Line 24">
                <a:extLst>
                  <a:ext uri="{FF2B5EF4-FFF2-40B4-BE49-F238E27FC236}">
                    <a16:creationId xmlns:a16="http://schemas.microsoft.com/office/drawing/2014/main" id="{10934B77-11CE-4494-89C2-23D7334185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4" name="Line 25">
                <a:extLst>
                  <a:ext uri="{FF2B5EF4-FFF2-40B4-BE49-F238E27FC236}">
                    <a16:creationId xmlns:a16="http://schemas.microsoft.com/office/drawing/2014/main" id="{B495F1C4-34B6-4EA5-AF6C-6D4BF5611F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5" name="Line 26">
                <a:extLst>
                  <a:ext uri="{FF2B5EF4-FFF2-40B4-BE49-F238E27FC236}">
                    <a16:creationId xmlns:a16="http://schemas.microsoft.com/office/drawing/2014/main" id="{781DB13C-D87D-4F6B-BE6F-97F2A01DF5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6" name="Line 27">
                <a:extLst>
                  <a:ext uri="{FF2B5EF4-FFF2-40B4-BE49-F238E27FC236}">
                    <a16:creationId xmlns:a16="http://schemas.microsoft.com/office/drawing/2014/main" id="{D60539A7-6F3D-42C4-9D58-B754A2A451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7" name="Line 28">
                <a:extLst>
                  <a:ext uri="{FF2B5EF4-FFF2-40B4-BE49-F238E27FC236}">
                    <a16:creationId xmlns:a16="http://schemas.microsoft.com/office/drawing/2014/main" id="{3FF59ADE-2099-44D7-9AF8-C395ACC018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8" name="Line 29">
                <a:extLst>
                  <a:ext uri="{FF2B5EF4-FFF2-40B4-BE49-F238E27FC236}">
                    <a16:creationId xmlns:a16="http://schemas.microsoft.com/office/drawing/2014/main" id="{A6345B6A-54A6-412A-96C7-32D12E6D11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09" name="Line 30">
                <a:extLst>
                  <a:ext uri="{FF2B5EF4-FFF2-40B4-BE49-F238E27FC236}">
                    <a16:creationId xmlns:a16="http://schemas.microsoft.com/office/drawing/2014/main" id="{43302799-2027-4345-AA34-D0DFF90A64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0" name="Line 31">
                <a:extLst>
                  <a:ext uri="{FF2B5EF4-FFF2-40B4-BE49-F238E27FC236}">
                    <a16:creationId xmlns:a16="http://schemas.microsoft.com/office/drawing/2014/main" id="{A8FE63F6-EE8E-42B4-A288-8DAB75475F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1" name="Line 32">
                <a:extLst>
                  <a:ext uri="{FF2B5EF4-FFF2-40B4-BE49-F238E27FC236}">
                    <a16:creationId xmlns:a16="http://schemas.microsoft.com/office/drawing/2014/main" id="{8FC18627-D31E-4762-90A2-11B333B4A2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2" name="Line 33">
                <a:extLst>
                  <a:ext uri="{FF2B5EF4-FFF2-40B4-BE49-F238E27FC236}">
                    <a16:creationId xmlns:a16="http://schemas.microsoft.com/office/drawing/2014/main" id="{86E2154F-D0DF-4F1E-8D6B-C1F05141D4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3" name="Line 34">
                <a:extLst>
                  <a:ext uri="{FF2B5EF4-FFF2-40B4-BE49-F238E27FC236}">
                    <a16:creationId xmlns:a16="http://schemas.microsoft.com/office/drawing/2014/main" id="{7A7794FE-C0A1-466C-B649-02091E3D86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4" name="Line 35">
                <a:extLst>
                  <a:ext uri="{FF2B5EF4-FFF2-40B4-BE49-F238E27FC236}">
                    <a16:creationId xmlns:a16="http://schemas.microsoft.com/office/drawing/2014/main" id="{84DE7796-D603-483D-816F-41D0587366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5" name="Line 36">
                <a:extLst>
                  <a:ext uri="{FF2B5EF4-FFF2-40B4-BE49-F238E27FC236}">
                    <a16:creationId xmlns:a16="http://schemas.microsoft.com/office/drawing/2014/main" id="{D8CF2919-0883-4FA7-B012-4B89010221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6" name="Line 37">
                <a:extLst>
                  <a:ext uri="{FF2B5EF4-FFF2-40B4-BE49-F238E27FC236}">
                    <a16:creationId xmlns:a16="http://schemas.microsoft.com/office/drawing/2014/main" id="{38516AF0-58A2-4B69-814D-0E42302725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7" name="Line 38">
                <a:extLst>
                  <a:ext uri="{FF2B5EF4-FFF2-40B4-BE49-F238E27FC236}">
                    <a16:creationId xmlns:a16="http://schemas.microsoft.com/office/drawing/2014/main" id="{F1821434-923F-4FD9-99A7-7B7C3C74FB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8" name="Line 39">
                <a:extLst>
                  <a:ext uri="{FF2B5EF4-FFF2-40B4-BE49-F238E27FC236}">
                    <a16:creationId xmlns:a16="http://schemas.microsoft.com/office/drawing/2014/main" id="{E7E1A3EC-D562-44F1-B42D-5B4E1362FA8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19" name="Oval 42">
                <a:extLst>
                  <a:ext uri="{FF2B5EF4-FFF2-40B4-BE49-F238E27FC236}">
                    <a16:creationId xmlns:a16="http://schemas.microsoft.com/office/drawing/2014/main" id="{609422A5-8CA8-4863-A224-28E0A7FED5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20" name="Oval 43">
                <a:extLst>
                  <a:ext uri="{FF2B5EF4-FFF2-40B4-BE49-F238E27FC236}">
                    <a16:creationId xmlns:a16="http://schemas.microsoft.com/office/drawing/2014/main" id="{3968F527-CEE7-4A19-B9E5-D69845441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21" name="Oval 44">
                <a:extLst>
                  <a:ext uri="{FF2B5EF4-FFF2-40B4-BE49-F238E27FC236}">
                    <a16:creationId xmlns:a16="http://schemas.microsoft.com/office/drawing/2014/main" id="{1009B5D1-9DB6-43F6-A82F-C0C0DC902E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22" name="Line 45">
                <a:extLst>
                  <a:ext uri="{FF2B5EF4-FFF2-40B4-BE49-F238E27FC236}">
                    <a16:creationId xmlns:a16="http://schemas.microsoft.com/office/drawing/2014/main" id="{A9FAA45E-4F87-46CF-88E7-935616362A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23" name="Oval 46">
                <a:extLst>
                  <a:ext uri="{FF2B5EF4-FFF2-40B4-BE49-F238E27FC236}">
                    <a16:creationId xmlns:a16="http://schemas.microsoft.com/office/drawing/2014/main" id="{5F398327-E349-41F8-84B5-8E9CCC7647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24" name="Oval 47">
                <a:extLst>
                  <a:ext uri="{FF2B5EF4-FFF2-40B4-BE49-F238E27FC236}">
                    <a16:creationId xmlns:a16="http://schemas.microsoft.com/office/drawing/2014/main" id="{4948F078-06E7-42B4-B69D-FB1F98091B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25" name="Oval 48">
                <a:extLst>
                  <a:ext uri="{FF2B5EF4-FFF2-40B4-BE49-F238E27FC236}">
                    <a16:creationId xmlns:a16="http://schemas.microsoft.com/office/drawing/2014/main" id="{690D852B-4F27-429D-9B5B-8A8A0F4576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26" name="Oval 49">
                <a:extLst>
                  <a:ext uri="{FF2B5EF4-FFF2-40B4-BE49-F238E27FC236}">
                    <a16:creationId xmlns:a16="http://schemas.microsoft.com/office/drawing/2014/main" id="{DBB4659C-1149-46AD-A1BA-01B2321599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27" name="Oval 50">
                <a:extLst>
                  <a:ext uri="{FF2B5EF4-FFF2-40B4-BE49-F238E27FC236}">
                    <a16:creationId xmlns:a16="http://schemas.microsoft.com/office/drawing/2014/main" id="{9E4D239A-C62C-4898-8D46-5038ACAB48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28" name="Oval 51">
                <a:extLst>
                  <a:ext uri="{FF2B5EF4-FFF2-40B4-BE49-F238E27FC236}">
                    <a16:creationId xmlns:a16="http://schemas.microsoft.com/office/drawing/2014/main" id="{3FDE3599-2B66-48D2-8774-29A6C5503D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29" name="Oval 52">
                <a:extLst>
                  <a:ext uri="{FF2B5EF4-FFF2-40B4-BE49-F238E27FC236}">
                    <a16:creationId xmlns:a16="http://schemas.microsoft.com/office/drawing/2014/main" id="{9D3181BA-BB02-4225-B1AB-B41B8968F4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0" name="Oval 53">
                <a:extLst>
                  <a:ext uri="{FF2B5EF4-FFF2-40B4-BE49-F238E27FC236}">
                    <a16:creationId xmlns:a16="http://schemas.microsoft.com/office/drawing/2014/main" id="{266AD581-9CAD-4D57-94F6-126AE67067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1" name="Oval 54">
                <a:extLst>
                  <a:ext uri="{FF2B5EF4-FFF2-40B4-BE49-F238E27FC236}">
                    <a16:creationId xmlns:a16="http://schemas.microsoft.com/office/drawing/2014/main" id="{EB9E4BF5-8E06-45CD-B43C-767B13A59D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2" name="Oval 55">
                <a:extLst>
                  <a:ext uri="{FF2B5EF4-FFF2-40B4-BE49-F238E27FC236}">
                    <a16:creationId xmlns:a16="http://schemas.microsoft.com/office/drawing/2014/main" id="{157DF409-310C-4C30-8708-ABB764C65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3" name="Oval 57">
                <a:extLst>
                  <a:ext uri="{FF2B5EF4-FFF2-40B4-BE49-F238E27FC236}">
                    <a16:creationId xmlns:a16="http://schemas.microsoft.com/office/drawing/2014/main" id="{16350228-A765-4AF6-B960-E401A68FD7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4" name="Oval 58">
                <a:extLst>
                  <a:ext uri="{FF2B5EF4-FFF2-40B4-BE49-F238E27FC236}">
                    <a16:creationId xmlns:a16="http://schemas.microsoft.com/office/drawing/2014/main" id="{B8977343-80AB-4979-9D6E-23AF3AE187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5" name="Oval 59">
                <a:extLst>
                  <a:ext uri="{FF2B5EF4-FFF2-40B4-BE49-F238E27FC236}">
                    <a16:creationId xmlns:a16="http://schemas.microsoft.com/office/drawing/2014/main" id="{BCDEE1C4-DCE1-4D9B-B0DA-E3F0A3295FF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6" name="Oval 60">
                <a:extLst>
                  <a:ext uri="{FF2B5EF4-FFF2-40B4-BE49-F238E27FC236}">
                    <a16:creationId xmlns:a16="http://schemas.microsoft.com/office/drawing/2014/main" id="{95C754CF-98B7-44AE-94E5-3B3E448871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7" name="Oval 61">
                <a:extLst>
                  <a:ext uri="{FF2B5EF4-FFF2-40B4-BE49-F238E27FC236}">
                    <a16:creationId xmlns:a16="http://schemas.microsoft.com/office/drawing/2014/main" id="{DE6D7F27-B6DE-4DB6-AF29-E5B0B15EBA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8" name="Oval 62">
                <a:extLst>
                  <a:ext uri="{FF2B5EF4-FFF2-40B4-BE49-F238E27FC236}">
                    <a16:creationId xmlns:a16="http://schemas.microsoft.com/office/drawing/2014/main" id="{210E13FA-DBFB-4ACB-BBAC-13BBAC359E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39" name="Oval 63">
                <a:extLst>
                  <a:ext uri="{FF2B5EF4-FFF2-40B4-BE49-F238E27FC236}">
                    <a16:creationId xmlns:a16="http://schemas.microsoft.com/office/drawing/2014/main" id="{F0065F87-6097-4D56-966E-FC0379C5ADD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40" name="Oval 64">
                <a:extLst>
                  <a:ext uri="{FF2B5EF4-FFF2-40B4-BE49-F238E27FC236}">
                    <a16:creationId xmlns:a16="http://schemas.microsoft.com/office/drawing/2014/main" id="{22BECD56-F252-4191-97E5-07AB472F88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41" name="Oval 65">
                <a:extLst>
                  <a:ext uri="{FF2B5EF4-FFF2-40B4-BE49-F238E27FC236}">
                    <a16:creationId xmlns:a16="http://schemas.microsoft.com/office/drawing/2014/main" id="{5D28EAA9-1F4D-4E8C-854D-6C41F31D74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42" name="Oval 66">
                <a:extLst>
                  <a:ext uri="{FF2B5EF4-FFF2-40B4-BE49-F238E27FC236}">
                    <a16:creationId xmlns:a16="http://schemas.microsoft.com/office/drawing/2014/main" id="{C47FB91E-3556-4EBD-9509-B4F40851C6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43" name="Oval 68">
                <a:extLst>
                  <a:ext uri="{FF2B5EF4-FFF2-40B4-BE49-F238E27FC236}">
                    <a16:creationId xmlns:a16="http://schemas.microsoft.com/office/drawing/2014/main" id="{1F94E238-7D82-4536-AB7E-5703158A83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44" name="Oval 70">
                <a:extLst>
                  <a:ext uri="{FF2B5EF4-FFF2-40B4-BE49-F238E27FC236}">
                    <a16:creationId xmlns:a16="http://schemas.microsoft.com/office/drawing/2014/main" id="{EEC116D6-8C4B-4F62-9FE9-EB37E6B231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45" name="Line 71">
                <a:extLst>
                  <a:ext uri="{FF2B5EF4-FFF2-40B4-BE49-F238E27FC236}">
                    <a16:creationId xmlns:a16="http://schemas.microsoft.com/office/drawing/2014/main" id="{4B260C9D-338C-47BD-B36E-38CF293432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846" name="Oval 72">
                <a:extLst>
                  <a:ext uri="{FF2B5EF4-FFF2-40B4-BE49-F238E27FC236}">
                    <a16:creationId xmlns:a16="http://schemas.microsoft.com/office/drawing/2014/main" id="{3666D4CB-6ECC-4A0D-BB5C-F034F4806E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47" name="Oval 73">
                <a:extLst>
                  <a:ext uri="{FF2B5EF4-FFF2-40B4-BE49-F238E27FC236}">
                    <a16:creationId xmlns:a16="http://schemas.microsoft.com/office/drawing/2014/main" id="{4BB64B87-C676-4D08-BD75-2F9A9704F3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48" name="Oval 74">
                <a:extLst>
                  <a:ext uri="{FF2B5EF4-FFF2-40B4-BE49-F238E27FC236}">
                    <a16:creationId xmlns:a16="http://schemas.microsoft.com/office/drawing/2014/main" id="{4E96C2DF-4798-4341-8A63-02D9E652732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49" name="Oval 75">
                <a:extLst>
                  <a:ext uri="{FF2B5EF4-FFF2-40B4-BE49-F238E27FC236}">
                    <a16:creationId xmlns:a16="http://schemas.microsoft.com/office/drawing/2014/main" id="{8212BB9C-1C7A-4D5C-9C8C-C85A870CB6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50" name="Oval 76">
                <a:extLst>
                  <a:ext uri="{FF2B5EF4-FFF2-40B4-BE49-F238E27FC236}">
                    <a16:creationId xmlns:a16="http://schemas.microsoft.com/office/drawing/2014/main" id="{4CAFC04A-A348-4CDF-81C0-CCA4DB2C81F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1851" name="Oval 69">
                <a:extLst>
                  <a:ext uri="{FF2B5EF4-FFF2-40B4-BE49-F238E27FC236}">
                    <a16:creationId xmlns:a16="http://schemas.microsoft.com/office/drawing/2014/main" id="{7BB2D38A-E2A6-4EA0-AA2C-0F4097B69A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</p:grpSp>
      <p:sp>
        <p:nvSpPr>
          <p:cNvPr id="21649" name="直接连接符 9">
            <a:extLst>
              <a:ext uri="{FF2B5EF4-FFF2-40B4-BE49-F238E27FC236}">
                <a16:creationId xmlns:a16="http://schemas.microsoft.com/office/drawing/2014/main" id="{AC3E9A85-4BE2-48B0-8413-312C87F5DE32}"/>
              </a:ext>
            </a:extLst>
          </p:cNvPr>
          <p:cNvSpPr>
            <a:spLocks noChangeShapeType="1"/>
          </p:cNvSpPr>
          <p:nvPr/>
        </p:nvSpPr>
        <p:spPr bwMode="auto">
          <a:xfrm>
            <a:off x="15875" y="4084030"/>
            <a:ext cx="12198350" cy="0"/>
          </a:xfrm>
          <a:prstGeom prst="line">
            <a:avLst/>
          </a:prstGeom>
          <a:noFill/>
          <a:ln w="76200">
            <a:solidFill>
              <a:srgbClr val="A5A5A5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50" name="椭圆 10">
            <a:extLst>
              <a:ext uri="{FF2B5EF4-FFF2-40B4-BE49-F238E27FC236}">
                <a16:creationId xmlns:a16="http://schemas.microsoft.com/office/drawing/2014/main" id="{E5BC381D-8359-45B1-9EAF-2D81C1D510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7850" y="3930650"/>
            <a:ext cx="320675" cy="320675"/>
          </a:xfrm>
          <a:prstGeom prst="ellipse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000">
              <a:solidFill>
                <a:srgbClr val="F2F2F2"/>
              </a:solidFill>
              <a:latin typeface="方正姚体" panose="02010601030101010101" pitchFamily="2" charset="-122"/>
              <a:sym typeface="Nexa Light" pitchFamily="2" charset="-122"/>
            </a:endParaRPr>
          </a:p>
        </p:txBody>
      </p:sp>
      <p:sp>
        <p:nvSpPr>
          <p:cNvPr id="21651" name="椭圆 11">
            <a:extLst>
              <a:ext uri="{FF2B5EF4-FFF2-40B4-BE49-F238E27FC236}">
                <a16:creationId xmlns:a16="http://schemas.microsoft.com/office/drawing/2014/main" id="{07B077B1-5924-422C-AFDE-261549E887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4338" y="3930650"/>
            <a:ext cx="320675" cy="320675"/>
          </a:xfrm>
          <a:prstGeom prst="ellipse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000">
              <a:solidFill>
                <a:srgbClr val="F2F2F2"/>
              </a:solidFill>
              <a:latin typeface="方正姚体" panose="02010601030101010101" pitchFamily="2" charset="-122"/>
              <a:sym typeface="Nexa Light" pitchFamily="2" charset="-122"/>
            </a:endParaRPr>
          </a:p>
        </p:txBody>
      </p:sp>
      <p:sp>
        <p:nvSpPr>
          <p:cNvPr id="21653" name="椭圆 13">
            <a:extLst>
              <a:ext uri="{FF2B5EF4-FFF2-40B4-BE49-F238E27FC236}">
                <a16:creationId xmlns:a16="http://schemas.microsoft.com/office/drawing/2014/main" id="{22D7A34C-086B-4595-81CA-22660784F1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2962" y="3930650"/>
            <a:ext cx="320675" cy="320675"/>
          </a:xfrm>
          <a:prstGeom prst="ellipse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000">
              <a:solidFill>
                <a:srgbClr val="F2F2F2"/>
              </a:solidFill>
              <a:latin typeface="方正姚体" panose="02010601030101010101" pitchFamily="2" charset="-122"/>
              <a:sym typeface="Nexa Light" pitchFamily="2" charset="-122"/>
            </a:endParaRPr>
          </a:p>
        </p:txBody>
      </p:sp>
      <p:sp>
        <p:nvSpPr>
          <p:cNvPr id="21654" name="椭圆 14">
            <a:extLst>
              <a:ext uri="{FF2B5EF4-FFF2-40B4-BE49-F238E27FC236}">
                <a16:creationId xmlns:a16="http://schemas.microsoft.com/office/drawing/2014/main" id="{AC0270F1-349F-447C-9FE2-F84875FB25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5574" y="3923692"/>
            <a:ext cx="320675" cy="320675"/>
          </a:xfrm>
          <a:prstGeom prst="ellipse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5715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000">
              <a:solidFill>
                <a:srgbClr val="F2F2F2"/>
              </a:solidFill>
              <a:latin typeface="方正姚体" panose="02010601030101010101" pitchFamily="2" charset="-122"/>
              <a:sym typeface="Nexa Light" pitchFamily="2" charset="-122"/>
            </a:endParaRPr>
          </a:p>
        </p:txBody>
      </p:sp>
      <p:grpSp>
        <p:nvGrpSpPr>
          <p:cNvPr id="21655" name="组合 34">
            <a:extLst>
              <a:ext uri="{FF2B5EF4-FFF2-40B4-BE49-F238E27FC236}">
                <a16:creationId xmlns:a16="http://schemas.microsoft.com/office/drawing/2014/main" id="{8CF3A32A-53CB-48CE-A7E6-75D08FF10A4B}"/>
              </a:ext>
            </a:extLst>
          </p:cNvPr>
          <p:cNvGrpSpPr>
            <a:grpSpLocks/>
          </p:cNvGrpSpPr>
          <p:nvPr/>
        </p:nvGrpSpPr>
        <p:grpSpPr bwMode="auto">
          <a:xfrm>
            <a:off x="744537" y="1509782"/>
            <a:ext cx="2506664" cy="2406581"/>
            <a:chOff x="-103116" y="-1148962"/>
            <a:chExt cx="2504919" cy="2405912"/>
          </a:xfrm>
        </p:grpSpPr>
        <p:sp>
          <p:nvSpPr>
            <p:cNvPr id="31779" name="矩形 8">
              <a:extLst>
                <a:ext uri="{FF2B5EF4-FFF2-40B4-BE49-F238E27FC236}">
                  <a16:creationId xmlns:a16="http://schemas.microsoft.com/office/drawing/2014/main" id="{FC33FC28-0006-464A-A1B3-488EE31A22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03116" y="-1146965"/>
              <a:ext cx="2504919" cy="1829323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endParaRPr>
            </a:p>
          </p:txBody>
        </p:sp>
        <p:sp>
          <p:nvSpPr>
            <p:cNvPr id="31780" name="直接连接符 19">
              <a:extLst>
                <a:ext uri="{FF2B5EF4-FFF2-40B4-BE49-F238E27FC236}">
                  <a16:creationId xmlns:a16="http://schemas.microsoft.com/office/drawing/2014/main" id="{3901B8A5-D475-43CC-8DC8-AFD1397EA1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96286" y="655608"/>
              <a:ext cx="1" cy="601342"/>
            </a:xfrm>
            <a:prstGeom prst="line">
              <a:avLst/>
            </a:prstGeom>
            <a:noFill/>
            <a:ln w="38100">
              <a:solidFill>
                <a:srgbClr val="A5A5A5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81" name="矩形 24">
              <a:extLst>
                <a:ext uri="{FF2B5EF4-FFF2-40B4-BE49-F238E27FC236}">
                  <a16:creationId xmlns:a16="http://schemas.microsoft.com/office/drawing/2014/main" id="{5182C2FE-BDA7-488B-B75B-05003F5AD4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891" y="-1148962"/>
              <a:ext cx="2192923" cy="1753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学到了怎么初步实践</a:t>
              </a:r>
              <a:r>
                <a:rPr lang="en-US" altLang="zh-CN" sz="1800" b="1" dirty="0" err="1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jq</a:t>
              </a:r>
              <a:r>
                <a:rPr lang="zh-CN" altLang="en-US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的一些功能虽然还是有些不熟悉 但是我相信多进行一些页面当然实践</a:t>
              </a:r>
              <a:r>
                <a:rPr lang="en-US" altLang="zh-CN" sz="1800" b="1" dirty="0" err="1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jq</a:t>
              </a:r>
              <a:r>
                <a:rPr lang="zh-CN" altLang="en-US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会越来越熟练</a:t>
              </a:r>
            </a:p>
          </p:txBody>
        </p:sp>
      </p:grpSp>
      <p:grpSp>
        <p:nvGrpSpPr>
          <p:cNvPr id="21663" name="组合 36">
            <a:extLst>
              <a:ext uri="{FF2B5EF4-FFF2-40B4-BE49-F238E27FC236}">
                <a16:creationId xmlns:a16="http://schemas.microsoft.com/office/drawing/2014/main" id="{347FE9E0-90B9-413E-9DA4-586350302339}"/>
              </a:ext>
            </a:extLst>
          </p:cNvPr>
          <p:cNvGrpSpPr>
            <a:grpSpLocks/>
          </p:cNvGrpSpPr>
          <p:nvPr/>
        </p:nvGrpSpPr>
        <p:grpSpPr bwMode="auto">
          <a:xfrm>
            <a:off x="8978961" y="4241273"/>
            <a:ext cx="1993900" cy="1754899"/>
            <a:chOff x="114040" y="1603384"/>
            <a:chExt cx="1992573" cy="1754411"/>
          </a:xfrm>
        </p:grpSpPr>
        <p:sp>
          <p:nvSpPr>
            <p:cNvPr id="31773" name="矩形 18">
              <a:extLst>
                <a:ext uri="{FF2B5EF4-FFF2-40B4-BE49-F238E27FC236}">
                  <a16:creationId xmlns:a16="http://schemas.microsoft.com/office/drawing/2014/main" id="{DF481BDE-25C3-45F7-B6A3-20ED949BAC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040" y="2226009"/>
              <a:ext cx="1992573" cy="1131786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endParaRPr>
            </a:p>
          </p:txBody>
        </p:sp>
        <p:sp>
          <p:nvSpPr>
            <p:cNvPr id="31774" name="直接连接符 21">
              <a:extLst>
                <a:ext uri="{FF2B5EF4-FFF2-40B4-BE49-F238E27FC236}">
                  <a16:creationId xmlns:a16="http://schemas.microsoft.com/office/drawing/2014/main" id="{F604B629-FFDC-49EE-89A6-A55832261F2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99466" y="1603384"/>
              <a:ext cx="1" cy="601342"/>
            </a:xfrm>
            <a:prstGeom prst="line">
              <a:avLst/>
            </a:prstGeom>
            <a:noFill/>
            <a:ln w="38100">
              <a:solidFill>
                <a:srgbClr val="A5A5A5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75" name="矩形 26">
              <a:extLst>
                <a:ext uri="{FF2B5EF4-FFF2-40B4-BE49-F238E27FC236}">
                  <a16:creationId xmlns:a16="http://schemas.microsoft.com/office/drawing/2014/main" id="{F3B1D2ED-7A6A-4A2C-867B-E0C179D5A2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22" y="2273578"/>
              <a:ext cx="1718887" cy="1015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zh-CN" altLang="en-US" sz="20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特别想听华哥讲一节移动端实操课</a:t>
              </a:r>
            </a:p>
          </p:txBody>
        </p:sp>
      </p:grpSp>
      <p:grpSp>
        <p:nvGrpSpPr>
          <p:cNvPr id="21667" name="组合 38">
            <a:extLst>
              <a:ext uri="{FF2B5EF4-FFF2-40B4-BE49-F238E27FC236}">
                <a16:creationId xmlns:a16="http://schemas.microsoft.com/office/drawing/2014/main" id="{F9C2BFED-0779-4582-96A3-118A9ADE5953}"/>
              </a:ext>
            </a:extLst>
          </p:cNvPr>
          <p:cNvGrpSpPr>
            <a:grpSpLocks/>
          </p:cNvGrpSpPr>
          <p:nvPr/>
        </p:nvGrpSpPr>
        <p:grpSpPr bwMode="auto">
          <a:xfrm>
            <a:off x="6236472" y="1343300"/>
            <a:ext cx="2378891" cy="2587692"/>
            <a:chOff x="-31765" y="-3395212"/>
            <a:chExt cx="1992573" cy="2415492"/>
          </a:xfrm>
        </p:grpSpPr>
        <p:sp>
          <p:nvSpPr>
            <p:cNvPr id="31770" name="矩形 17">
              <a:extLst>
                <a:ext uri="{FF2B5EF4-FFF2-40B4-BE49-F238E27FC236}">
                  <a16:creationId xmlns:a16="http://schemas.microsoft.com/office/drawing/2014/main" id="{4118FF38-56C3-4471-BAA6-8475754656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1765" y="-3395212"/>
              <a:ext cx="1992573" cy="180993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endParaRPr>
            </a:p>
          </p:txBody>
        </p:sp>
        <p:sp>
          <p:nvSpPr>
            <p:cNvPr id="31771" name="直接连接符 23">
              <a:extLst>
                <a:ext uri="{FF2B5EF4-FFF2-40B4-BE49-F238E27FC236}">
                  <a16:creationId xmlns:a16="http://schemas.microsoft.com/office/drawing/2014/main" id="{21359D63-8670-4C8F-986D-AF4DA195D1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13135" y="-1581062"/>
              <a:ext cx="1" cy="601342"/>
            </a:xfrm>
            <a:prstGeom prst="line">
              <a:avLst/>
            </a:prstGeom>
            <a:noFill/>
            <a:ln w="38100">
              <a:solidFill>
                <a:srgbClr val="A5A5A5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72" name="矩形 27">
              <a:extLst>
                <a:ext uri="{FF2B5EF4-FFF2-40B4-BE49-F238E27FC236}">
                  <a16:creationId xmlns:a16="http://schemas.microsoft.com/office/drawing/2014/main" id="{00F69297-60B7-4F6B-A10E-C3D4CF119A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27" y="-3318879"/>
              <a:ext cx="1875584" cy="17535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第三阶段学到了很多，用了</a:t>
              </a:r>
              <a:r>
                <a:rPr lang="en-US" altLang="zh-CN" sz="1800" b="1" dirty="0" err="1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jq</a:t>
              </a:r>
              <a:r>
                <a:rPr lang="zh-CN" altLang="en-US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感觉比原生的快很多，我感觉能把</a:t>
              </a:r>
              <a:r>
                <a:rPr lang="en-US" altLang="zh-CN" sz="1800" b="1" dirty="0" err="1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jq</a:t>
              </a:r>
              <a:r>
                <a:rPr lang="zh-CN" altLang="en-US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利用好还是很有用处的。</a:t>
              </a:r>
            </a:p>
          </p:txBody>
        </p:sp>
      </p:grpSp>
      <p:grpSp>
        <p:nvGrpSpPr>
          <p:cNvPr id="21671" name="组合 37">
            <a:extLst>
              <a:ext uri="{FF2B5EF4-FFF2-40B4-BE49-F238E27FC236}">
                <a16:creationId xmlns:a16="http://schemas.microsoft.com/office/drawing/2014/main" id="{13B2F846-3A99-42C0-8BCD-C5DC0D13AB2E}"/>
              </a:ext>
            </a:extLst>
          </p:cNvPr>
          <p:cNvGrpSpPr>
            <a:grpSpLocks/>
          </p:cNvGrpSpPr>
          <p:nvPr/>
        </p:nvGrpSpPr>
        <p:grpSpPr bwMode="auto">
          <a:xfrm>
            <a:off x="3251201" y="4254500"/>
            <a:ext cx="2522127" cy="2468563"/>
            <a:chOff x="0" y="0"/>
            <a:chExt cx="1992573" cy="2759151"/>
          </a:xfrm>
        </p:grpSpPr>
        <p:sp>
          <p:nvSpPr>
            <p:cNvPr id="31767" name="矩形 15">
              <a:extLst>
                <a:ext uri="{FF2B5EF4-FFF2-40B4-BE49-F238E27FC236}">
                  <a16:creationId xmlns:a16="http://schemas.microsoft.com/office/drawing/2014/main" id="{4B0B22DA-5B72-428E-BBBD-D3A1844923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657533"/>
              <a:ext cx="1992573" cy="2030440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80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endParaRPr>
            </a:p>
          </p:txBody>
        </p:sp>
        <p:sp>
          <p:nvSpPr>
            <p:cNvPr id="31768" name="直接连接符 22">
              <a:extLst>
                <a:ext uri="{FF2B5EF4-FFF2-40B4-BE49-F238E27FC236}">
                  <a16:creationId xmlns:a16="http://schemas.microsoft.com/office/drawing/2014/main" id="{889D4913-BE0D-460C-BEAE-2AD058E2BE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012802" y="0"/>
              <a:ext cx="1" cy="601342"/>
            </a:xfrm>
            <a:prstGeom prst="line">
              <a:avLst/>
            </a:prstGeom>
            <a:noFill/>
            <a:ln w="38100">
              <a:solidFill>
                <a:srgbClr val="A5A5A5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9" name="矩形 28">
              <a:extLst>
                <a:ext uri="{FF2B5EF4-FFF2-40B4-BE49-F238E27FC236}">
                  <a16:creationId xmlns:a16="http://schemas.microsoft.com/office/drawing/2014/main" id="{7DCB16D6-4637-4932-ABA8-FCAB1E9EC1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358" y="728700"/>
              <a:ext cx="1718887" cy="20304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小景</a:t>
              </a:r>
              <a:r>
                <a:rPr lang="en-US" altLang="zh-CN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:</a:t>
              </a:r>
              <a:r>
                <a:rPr lang="zh-CN" altLang="en-US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从刚开始只会一些</a:t>
              </a:r>
              <a:r>
                <a:rPr lang="en-US" altLang="zh-CN" sz="1800" b="1" dirty="0" err="1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jquery</a:t>
              </a:r>
              <a:r>
                <a:rPr lang="zh-CN" altLang="en-US" sz="1800" b="1" dirty="0">
                  <a:solidFill>
                    <a:srgbClr val="F2F2F2"/>
                  </a:solidFill>
                  <a:latin typeface="方正姚体" panose="02010601030101010101" pitchFamily="2" charset="-122"/>
                  <a:sym typeface="Nexa Light" pitchFamily="2" charset="-122"/>
                </a:rPr>
                <a:t>小案例，到现在能运用到实例中，从中学到了实践才是最可靠的学习方法</a:t>
              </a:r>
            </a:p>
          </p:txBody>
        </p:sp>
      </p:grpSp>
      <p:sp>
        <p:nvSpPr>
          <p:cNvPr id="21675" name="矩形 29">
            <a:extLst>
              <a:ext uri="{FF2B5EF4-FFF2-40B4-BE49-F238E27FC236}">
                <a16:creationId xmlns:a16="http://schemas.microsoft.com/office/drawing/2014/main" id="{67396315-FFA1-46E5-BD47-1EFE4EA75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5888" y="4313238"/>
            <a:ext cx="91598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rPr>
              <a:t>老谭</a:t>
            </a:r>
            <a:endParaRPr lang="zh-CN" altLang="en-US" sz="2400" dirty="0">
              <a:solidFill>
                <a:srgbClr val="F2F2F2"/>
              </a:solidFill>
              <a:latin typeface="方正姚体" panose="02010601030101010101" pitchFamily="2" charset="-122"/>
              <a:sym typeface="Nexa Light" pitchFamily="2" charset="-122"/>
            </a:endParaRPr>
          </a:p>
        </p:txBody>
      </p:sp>
      <p:sp>
        <p:nvSpPr>
          <p:cNvPr id="21676" name="矩形 30">
            <a:extLst>
              <a:ext uri="{FF2B5EF4-FFF2-40B4-BE49-F238E27FC236}">
                <a16:creationId xmlns:a16="http://schemas.microsoft.com/office/drawing/2014/main" id="{300BA0EC-88F3-4E6F-9424-CC5F83FA03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6643" y="3411322"/>
            <a:ext cx="9159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rPr>
              <a:t>小景</a:t>
            </a:r>
          </a:p>
        </p:txBody>
      </p:sp>
      <p:sp>
        <p:nvSpPr>
          <p:cNvPr id="21678" name="矩形 32">
            <a:extLst>
              <a:ext uri="{FF2B5EF4-FFF2-40B4-BE49-F238E27FC236}">
                <a16:creationId xmlns:a16="http://schemas.microsoft.com/office/drawing/2014/main" id="{46E364C8-8513-4D7F-98ED-5897C494B0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6574" y="4285187"/>
            <a:ext cx="91598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rPr>
              <a:t>圣强</a:t>
            </a:r>
          </a:p>
        </p:txBody>
      </p:sp>
      <p:sp>
        <p:nvSpPr>
          <p:cNvPr id="21679" name="矩形 33">
            <a:extLst>
              <a:ext uri="{FF2B5EF4-FFF2-40B4-BE49-F238E27FC236}">
                <a16:creationId xmlns:a16="http://schemas.microsoft.com/office/drawing/2014/main" id="{9C87F957-9B61-4F5C-8587-8EAE0834B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17917" y="3482629"/>
            <a:ext cx="91598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dirty="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rPr>
              <a:t>艳宁</a:t>
            </a:r>
          </a:p>
        </p:txBody>
      </p:sp>
    </p:spTree>
  </p:cSld>
  <p:clrMapOvr>
    <a:masterClrMapping/>
  </p:clrMapOvr>
  <p:transition spd="med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6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6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6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6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6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6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6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6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34" dur="1250"/>
                                        <p:tgtEl>
                                          <p:spTgt spid="2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37" dur="1000"/>
                                        <p:tgtEl>
                                          <p:spTgt spid="216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6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16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7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42" dur="1000"/>
                                        <p:tgtEl>
                                          <p:spTgt spid="216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47" dur="1000"/>
                                        <p:tgtEl>
                                          <p:spTgt spid="216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6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6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52" dur="1000"/>
                                        <p:tgtEl>
                                          <p:spTgt spid="216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16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6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>
                                      <p:cBhvr>
                                        <p:cTn id="57" dur="500"/>
                                        <p:tgtEl>
                                          <p:spTgt spid="21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2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>
                                      <p:cBhvr>
                                        <p:cTn id="60" dur="500"/>
                                        <p:tgtEl>
                                          <p:spTgt spid="21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6" presetClass="entr" presetSubtype="2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>
                                      <p:cBhvr>
                                        <p:cTn id="63" dur="500"/>
                                        <p:tgtEl>
                                          <p:spTgt spid="21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6" presetClass="entr" presetSubtype="2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Vertical)">
                                      <p:cBhvr>
                                        <p:cTn id="66" dur="500"/>
                                        <p:tgtEl>
                                          <p:spTgt spid="21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7" grpId="0"/>
      <p:bldP spid="31749" grpId="0"/>
      <p:bldP spid="21650" grpId="0" bldLvl="0" animBg="1"/>
      <p:bldP spid="21651" grpId="0" bldLvl="0" animBg="1"/>
      <p:bldP spid="21653" grpId="0" bldLvl="0" animBg="1"/>
      <p:bldP spid="21654" grpId="0" bldLvl="0" animBg="1"/>
      <p:bldP spid="21675" grpId="0" bldLvl="0"/>
      <p:bldP spid="21676" grpId="0" bldLvl="0"/>
      <p:bldP spid="21678" grpId="0" bldLvl="0"/>
      <p:bldP spid="21679" grpId="0" bldLvl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矩形 8">
            <a:extLst>
              <a:ext uri="{FF2B5EF4-FFF2-40B4-BE49-F238E27FC236}">
                <a16:creationId xmlns:a16="http://schemas.microsoft.com/office/drawing/2014/main" id="{BAEF57F8-8D6B-40AC-908F-717BA15A6B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3027" y="494476"/>
            <a:ext cx="19912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方正姚体" panose="02010601030101010101" pitchFamily="2" charset="-122"/>
                <a:sym typeface="Nexa Light"/>
              </a:rPr>
              <a:t>民民的长篇大论</a:t>
            </a:r>
            <a:endParaRPr lang="zh-CN" altLang="zh-CN" sz="1900" dirty="0">
              <a:latin typeface="Arial" panose="020B0604020202020204" pitchFamily="34" charset="0"/>
            </a:endParaRPr>
          </a:p>
        </p:txBody>
      </p:sp>
      <p:sp>
        <p:nvSpPr>
          <p:cNvPr id="27652" name="文本框 7">
            <a:extLst>
              <a:ext uri="{FF2B5EF4-FFF2-40B4-BE49-F238E27FC236}">
                <a16:creationId xmlns:a16="http://schemas.microsoft.com/office/drawing/2014/main" id="{AF1838B6-DAED-4CFC-AD04-0DB9DBE5F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420688"/>
            <a:ext cx="6492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zh-CN" sz="32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华文彩云" panose="02010800040101010101" pitchFamily="2" charset="-122"/>
              </a:rPr>
              <a:t>03</a:t>
            </a:r>
          </a:p>
        </p:txBody>
      </p:sp>
      <p:grpSp>
        <p:nvGrpSpPr>
          <p:cNvPr id="27653" name="组合 11">
            <a:extLst>
              <a:ext uri="{FF2B5EF4-FFF2-40B4-BE49-F238E27FC236}">
                <a16:creationId xmlns:a16="http://schemas.microsoft.com/office/drawing/2014/main" id="{0423055D-6CEE-4F5C-8F7C-6A86F7CD9B01}"/>
              </a:ext>
            </a:extLst>
          </p:cNvPr>
          <p:cNvGrpSpPr>
            <a:grpSpLocks/>
          </p:cNvGrpSpPr>
          <p:nvPr/>
        </p:nvGrpSpPr>
        <p:grpSpPr bwMode="auto">
          <a:xfrm>
            <a:off x="361950" y="280988"/>
            <a:ext cx="828675" cy="827087"/>
            <a:chOff x="0" y="0"/>
            <a:chExt cx="3127289" cy="3141371"/>
          </a:xfrm>
        </p:grpSpPr>
        <p:grpSp>
          <p:nvGrpSpPr>
            <p:cNvPr id="27677" name="组合 12">
              <a:extLst>
                <a:ext uri="{FF2B5EF4-FFF2-40B4-BE49-F238E27FC236}">
                  <a16:creationId xmlns:a16="http://schemas.microsoft.com/office/drawing/2014/main" id="{2A1C099D-12DF-4BD6-B41D-2720849F8223}"/>
                </a:ext>
              </a:extLst>
            </p:cNvPr>
            <p:cNvGrpSpPr>
              <a:grpSpLocks/>
            </p:cNvGrpSpPr>
            <p:nvPr/>
          </p:nvGrpSpPr>
          <p:grpSpPr bwMode="auto">
            <a:xfrm rot="4947725">
              <a:off x="-7041" y="7041"/>
              <a:ext cx="3141371" cy="3127289"/>
              <a:chOff x="0" y="0"/>
              <a:chExt cx="4249738" cy="4230688"/>
            </a:xfrm>
          </p:grpSpPr>
          <p:sp>
            <p:nvSpPr>
              <p:cNvPr id="27747" name="Freeform 5">
                <a:extLst>
                  <a:ext uri="{FF2B5EF4-FFF2-40B4-BE49-F238E27FC236}">
                    <a16:creationId xmlns:a16="http://schemas.microsoft.com/office/drawing/2014/main" id="{231E6484-327E-4EF4-BFDB-7343B974F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8" name="Line 6">
                <a:extLst>
                  <a:ext uri="{FF2B5EF4-FFF2-40B4-BE49-F238E27FC236}">
                    <a16:creationId xmlns:a16="http://schemas.microsoft.com/office/drawing/2014/main" id="{FE72B6C9-6CBC-4CE8-8443-A4FDD68B40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9" name="Line 7">
                <a:extLst>
                  <a:ext uri="{FF2B5EF4-FFF2-40B4-BE49-F238E27FC236}">
                    <a16:creationId xmlns:a16="http://schemas.microsoft.com/office/drawing/2014/main" id="{C6A4BD2D-245B-4F60-ADEC-96DD258862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0" name="Line 8">
                <a:extLst>
                  <a:ext uri="{FF2B5EF4-FFF2-40B4-BE49-F238E27FC236}">
                    <a16:creationId xmlns:a16="http://schemas.microsoft.com/office/drawing/2014/main" id="{F53AA469-1035-4D7C-86E7-403C7313D45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1" name="Line 9">
                <a:extLst>
                  <a:ext uri="{FF2B5EF4-FFF2-40B4-BE49-F238E27FC236}">
                    <a16:creationId xmlns:a16="http://schemas.microsoft.com/office/drawing/2014/main" id="{1500D4E2-7E77-4DAA-9CD0-793AF828DB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2" name="Line 10">
                <a:extLst>
                  <a:ext uri="{FF2B5EF4-FFF2-40B4-BE49-F238E27FC236}">
                    <a16:creationId xmlns:a16="http://schemas.microsoft.com/office/drawing/2014/main" id="{F7BDDD02-DB7D-426A-AA8A-021D8A59DC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3" name="Line 11">
                <a:extLst>
                  <a:ext uri="{FF2B5EF4-FFF2-40B4-BE49-F238E27FC236}">
                    <a16:creationId xmlns:a16="http://schemas.microsoft.com/office/drawing/2014/main" id="{7DD5D387-9140-4573-9882-E7973907AE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4" name="Line 12">
                <a:extLst>
                  <a:ext uri="{FF2B5EF4-FFF2-40B4-BE49-F238E27FC236}">
                    <a16:creationId xmlns:a16="http://schemas.microsoft.com/office/drawing/2014/main" id="{12DB8BE8-EEFE-4CD3-BCAD-8FCD70DC28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5" name="Line 13">
                <a:extLst>
                  <a:ext uri="{FF2B5EF4-FFF2-40B4-BE49-F238E27FC236}">
                    <a16:creationId xmlns:a16="http://schemas.microsoft.com/office/drawing/2014/main" id="{1683375E-05F5-4467-9180-D27EA45406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6" name="Line 14">
                <a:extLst>
                  <a:ext uri="{FF2B5EF4-FFF2-40B4-BE49-F238E27FC236}">
                    <a16:creationId xmlns:a16="http://schemas.microsoft.com/office/drawing/2014/main" id="{7E865003-CBC1-4FF8-A3DE-A1EC131D5C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7" name="Line 15">
                <a:extLst>
                  <a:ext uri="{FF2B5EF4-FFF2-40B4-BE49-F238E27FC236}">
                    <a16:creationId xmlns:a16="http://schemas.microsoft.com/office/drawing/2014/main" id="{80693AFF-B4BE-4A70-B89E-572C7F02B5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8" name="Line 16">
                <a:extLst>
                  <a:ext uri="{FF2B5EF4-FFF2-40B4-BE49-F238E27FC236}">
                    <a16:creationId xmlns:a16="http://schemas.microsoft.com/office/drawing/2014/main" id="{3DA8134A-C46F-453D-8107-EC6EE3FB08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9" name="Line 17">
                <a:extLst>
                  <a:ext uri="{FF2B5EF4-FFF2-40B4-BE49-F238E27FC236}">
                    <a16:creationId xmlns:a16="http://schemas.microsoft.com/office/drawing/2014/main" id="{96767AF6-FE30-4FC9-935D-0DF0286C5C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0" name="Line 18">
                <a:extLst>
                  <a:ext uri="{FF2B5EF4-FFF2-40B4-BE49-F238E27FC236}">
                    <a16:creationId xmlns:a16="http://schemas.microsoft.com/office/drawing/2014/main" id="{01949F8A-87C1-44B3-BBDA-BB2AA050DF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1" name="Line 19">
                <a:extLst>
                  <a:ext uri="{FF2B5EF4-FFF2-40B4-BE49-F238E27FC236}">
                    <a16:creationId xmlns:a16="http://schemas.microsoft.com/office/drawing/2014/main" id="{1D6F148E-E93B-413E-A1E2-D9F0CC574DA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2" name="Line 20">
                <a:extLst>
                  <a:ext uri="{FF2B5EF4-FFF2-40B4-BE49-F238E27FC236}">
                    <a16:creationId xmlns:a16="http://schemas.microsoft.com/office/drawing/2014/main" id="{2D323EAF-9DEA-4E3C-839D-EE6FC95FF05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3" name="Line 21">
                <a:extLst>
                  <a:ext uri="{FF2B5EF4-FFF2-40B4-BE49-F238E27FC236}">
                    <a16:creationId xmlns:a16="http://schemas.microsoft.com/office/drawing/2014/main" id="{3D91ADF6-4792-43FF-A025-A48B2BF9CC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4" name="Line 22">
                <a:extLst>
                  <a:ext uri="{FF2B5EF4-FFF2-40B4-BE49-F238E27FC236}">
                    <a16:creationId xmlns:a16="http://schemas.microsoft.com/office/drawing/2014/main" id="{C711E0E2-4BAB-4A28-910B-92E72463CDD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5" name="Line 23">
                <a:extLst>
                  <a:ext uri="{FF2B5EF4-FFF2-40B4-BE49-F238E27FC236}">
                    <a16:creationId xmlns:a16="http://schemas.microsoft.com/office/drawing/2014/main" id="{483980DC-FD98-4748-9BAA-7D5B30B629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6" name="Line 24">
                <a:extLst>
                  <a:ext uri="{FF2B5EF4-FFF2-40B4-BE49-F238E27FC236}">
                    <a16:creationId xmlns:a16="http://schemas.microsoft.com/office/drawing/2014/main" id="{9B079646-4790-44E2-B525-2E7DD044D7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7" name="Line 25">
                <a:extLst>
                  <a:ext uri="{FF2B5EF4-FFF2-40B4-BE49-F238E27FC236}">
                    <a16:creationId xmlns:a16="http://schemas.microsoft.com/office/drawing/2014/main" id="{883AFB5D-3FEA-4601-B61E-40DF716BA2D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8" name="Line 26">
                <a:extLst>
                  <a:ext uri="{FF2B5EF4-FFF2-40B4-BE49-F238E27FC236}">
                    <a16:creationId xmlns:a16="http://schemas.microsoft.com/office/drawing/2014/main" id="{04333872-B99E-45C7-A436-953342024F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69" name="Line 27">
                <a:extLst>
                  <a:ext uri="{FF2B5EF4-FFF2-40B4-BE49-F238E27FC236}">
                    <a16:creationId xmlns:a16="http://schemas.microsoft.com/office/drawing/2014/main" id="{83F12901-CF5C-4CAC-B4FF-D6254DD1D1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0" name="Line 28">
                <a:extLst>
                  <a:ext uri="{FF2B5EF4-FFF2-40B4-BE49-F238E27FC236}">
                    <a16:creationId xmlns:a16="http://schemas.microsoft.com/office/drawing/2014/main" id="{02FFC733-C31A-4364-89C1-FC799D2226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1" name="Line 29">
                <a:extLst>
                  <a:ext uri="{FF2B5EF4-FFF2-40B4-BE49-F238E27FC236}">
                    <a16:creationId xmlns:a16="http://schemas.microsoft.com/office/drawing/2014/main" id="{1921EF14-BA79-417D-8878-6C8AFD525AD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2" name="Line 30">
                <a:extLst>
                  <a:ext uri="{FF2B5EF4-FFF2-40B4-BE49-F238E27FC236}">
                    <a16:creationId xmlns:a16="http://schemas.microsoft.com/office/drawing/2014/main" id="{B677D1C5-4655-44EA-807B-2290262621D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3" name="Line 31">
                <a:extLst>
                  <a:ext uri="{FF2B5EF4-FFF2-40B4-BE49-F238E27FC236}">
                    <a16:creationId xmlns:a16="http://schemas.microsoft.com/office/drawing/2014/main" id="{43536563-BEF0-4D5C-8151-1E7BCD902FD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4" name="Line 32">
                <a:extLst>
                  <a:ext uri="{FF2B5EF4-FFF2-40B4-BE49-F238E27FC236}">
                    <a16:creationId xmlns:a16="http://schemas.microsoft.com/office/drawing/2014/main" id="{2552C1EC-B8A5-41A8-9F87-BEC43A7B4F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5" name="Line 33">
                <a:extLst>
                  <a:ext uri="{FF2B5EF4-FFF2-40B4-BE49-F238E27FC236}">
                    <a16:creationId xmlns:a16="http://schemas.microsoft.com/office/drawing/2014/main" id="{C090B4D4-6ED6-4475-955E-BB0BB48CE2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6" name="Line 34">
                <a:extLst>
                  <a:ext uri="{FF2B5EF4-FFF2-40B4-BE49-F238E27FC236}">
                    <a16:creationId xmlns:a16="http://schemas.microsoft.com/office/drawing/2014/main" id="{F11E33B1-8C58-4249-B5CA-7E70C64E22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7" name="Line 35">
                <a:extLst>
                  <a:ext uri="{FF2B5EF4-FFF2-40B4-BE49-F238E27FC236}">
                    <a16:creationId xmlns:a16="http://schemas.microsoft.com/office/drawing/2014/main" id="{3D094E21-D36E-4CC3-A7E4-358E0B3B302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8" name="Line 36">
                <a:extLst>
                  <a:ext uri="{FF2B5EF4-FFF2-40B4-BE49-F238E27FC236}">
                    <a16:creationId xmlns:a16="http://schemas.microsoft.com/office/drawing/2014/main" id="{B89142D8-1702-4426-A4EF-B5CA1D7228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79" name="Line 37">
                <a:extLst>
                  <a:ext uri="{FF2B5EF4-FFF2-40B4-BE49-F238E27FC236}">
                    <a16:creationId xmlns:a16="http://schemas.microsoft.com/office/drawing/2014/main" id="{B789EDD8-7044-44D7-A4EF-36C07296F52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0" name="Line 38">
                <a:extLst>
                  <a:ext uri="{FF2B5EF4-FFF2-40B4-BE49-F238E27FC236}">
                    <a16:creationId xmlns:a16="http://schemas.microsoft.com/office/drawing/2014/main" id="{6F389ACB-06E2-42BD-92EB-081A896AFB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1" name="Line 39">
                <a:extLst>
                  <a:ext uri="{FF2B5EF4-FFF2-40B4-BE49-F238E27FC236}">
                    <a16:creationId xmlns:a16="http://schemas.microsoft.com/office/drawing/2014/main" id="{08B59A3F-9C27-4D88-BE24-959F5F8C1EB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2" name="Oval 42">
                <a:extLst>
                  <a:ext uri="{FF2B5EF4-FFF2-40B4-BE49-F238E27FC236}">
                    <a16:creationId xmlns:a16="http://schemas.microsoft.com/office/drawing/2014/main" id="{09CD547E-AE57-4B24-91E4-E2B746945B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83" name="Oval 43">
                <a:extLst>
                  <a:ext uri="{FF2B5EF4-FFF2-40B4-BE49-F238E27FC236}">
                    <a16:creationId xmlns:a16="http://schemas.microsoft.com/office/drawing/2014/main" id="{FD631C02-6C13-4805-8F1F-AFBD1B666B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84" name="Oval 44">
                <a:extLst>
                  <a:ext uri="{FF2B5EF4-FFF2-40B4-BE49-F238E27FC236}">
                    <a16:creationId xmlns:a16="http://schemas.microsoft.com/office/drawing/2014/main" id="{0D9E10D3-C75F-4B65-8654-E17B9E4AAE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85" name="Line 45">
                <a:extLst>
                  <a:ext uri="{FF2B5EF4-FFF2-40B4-BE49-F238E27FC236}">
                    <a16:creationId xmlns:a16="http://schemas.microsoft.com/office/drawing/2014/main" id="{3351C10E-F073-4B12-9707-2AE049B3A81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86" name="Oval 46">
                <a:extLst>
                  <a:ext uri="{FF2B5EF4-FFF2-40B4-BE49-F238E27FC236}">
                    <a16:creationId xmlns:a16="http://schemas.microsoft.com/office/drawing/2014/main" id="{EDB3B17A-B97B-4B37-B7DC-268AA42637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87" name="Oval 47">
                <a:extLst>
                  <a:ext uri="{FF2B5EF4-FFF2-40B4-BE49-F238E27FC236}">
                    <a16:creationId xmlns:a16="http://schemas.microsoft.com/office/drawing/2014/main" id="{3BC1367A-2C85-4120-82D7-7B47BDF57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88" name="Oval 48">
                <a:extLst>
                  <a:ext uri="{FF2B5EF4-FFF2-40B4-BE49-F238E27FC236}">
                    <a16:creationId xmlns:a16="http://schemas.microsoft.com/office/drawing/2014/main" id="{73833239-2C1C-4A09-955F-F70109AB82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89" name="Oval 49">
                <a:extLst>
                  <a:ext uri="{FF2B5EF4-FFF2-40B4-BE49-F238E27FC236}">
                    <a16:creationId xmlns:a16="http://schemas.microsoft.com/office/drawing/2014/main" id="{45E32D2E-2B7C-4E2E-B2EC-02D73E220CE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0" name="Oval 50">
                <a:extLst>
                  <a:ext uri="{FF2B5EF4-FFF2-40B4-BE49-F238E27FC236}">
                    <a16:creationId xmlns:a16="http://schemas.microsoft.com/office/drawing/2014/main" id="{B24DC07B-B030-4F88-8EDB-05E0067C61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1" name="Oval 51">
                <a:extLst>
                  <a:ext uri="{FF2B5EF4-FFF2-40B4-BE49-F238E27FC236}">
                    <a16:creationId xmlns:a16="http://schemas.microsoft.com/office/drawing/2014/main" id="{9F74AE23-809A-416A-A7AB-07ED856B3A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2" name="Oval 52">
                <a:extLst>
                  <a:ext uri="{FF2B5EF4-FFF2-40B4-BE49-F238E27FC236}">
                    <a16:creationId xmlns:a16="http://schemas.microsoft.com/office/drawing/2014/main" id="{517E64DD-D47F-4740-B906-DA8E00CE9A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3" name="Oval 53">
                <a:extLst>
                  <a:ext uri="{FF2B5EF4-FFF2-40B4-BE49-F238E27FC236}">
                    <a16:creationId xmlns:a16="http://schemas.microsoft.com/office/drawing/2014/main" id="{313D758E-FC93-4D5D-9B94-4418320A75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4" name="Oval 54">
                <a:extLst>
                  <a:ext uri="{FF2B5EF4-FFF2-40B4-BE49-F238E27FC236}">
                    <a16:creationId xmlns:a16="http://schemas.microsoft.com/office/drawing/2014/main" id="{0796114E-D4B3-4EC5-9F85-0182733423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5" name="Oval 55">
                <a:extLst>
                  <a:ext uri="{FF2B5EF4-FFF2-40B4-BE49-F238E27FC236}">
                    <a16:creationId xmlns:a16="http://schemas.microsoft.com/office/drawing/2014/main" id="{447A0A70-C40D-44E7-A93A-E8518028CC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6" name="Oval 57">
                <a:extLst>
                  <a:ext uri="{FF2B5EF4-FFF2-40B4-BE49-F238E27FC236}">
                    <a16:creationId xmlns:a16="http://schemas.microsoft.com/office/drawing/2014/main" id="{F61A31A6-4B37-42D5-89B2-FD460CB752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7" name="Oval 58">
                <a:extLst>
                  <a:ext uri="{FF2B5EF4-FFF2-40B4-BE49-F238E27FC236}">
                    <a16:creationId xmlns:a16="http://schemas.microsoft.com/office/drawing/2014/main" id="{89922F0A-E100-4E68-9C01-986AADD52F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8" name="Oval 59">
                <a:extLst>
                  <a:ext uri="{FF2B5EF4-FFF2-40B4-BE49-F238E27FC236}">
                    <a16:creationId xmlns:a16="http://schemas.microsoft.com/office/drawing/2014/main" id="{49AC19F0-F596-4E69-AE2E-63F0E60921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99" name="Oval 60">
                <a:extLst>
                  <a:ext uri="{FF2B5EF4-FFF2-40B4-BE49-F238E27FC236}">
                    <a16:creationId xmlns:a16="http://schemas.microsoft.com/office/drawing/2014/main" id="{8E23486F-FBE8-4A83-B1FF-186012CE7E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0" name="Oval 61">
                <a:extLst>
                  <a:ext uri="{FF2B5EF4-FFF2-40B4-BE49-F238E27FC236}">
                    <a16:creationId xmlns:a16="http://schemas.microsoft.com/office/drawing/2014/main" id="{0719022F-A474-4A84-8519-BC5E222180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1" name="Oval 62">
                <a:extLst>
                  <a:ext uri="{FF2B5EF4-FFF2-40B4-BE49-F238E27FC236}">
                    <a16:creationId xmlns:a16="http://schemas.microsoft.com/office/drawing/2014/main" id="{9AACC377-E578-4BC9-9E2B-DB4F9F4CBD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2" name="Oval 63">
                <a:extLst>
                  <a:ext uri="{FF2B5EF4-FFF2-40B4-BE49-F238E27FC236}">
                    <a16:creationId xmlns:a16="http://schemas.microsoft.com/office/drawing/2014/main" id="{D00FB7F5-7F7F-4276-8FD2-C772EB0943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3" name="Oval 64">
                <a:extLst>
                  <a:ext uri="{FF2B5EF4-FFF2-40B4-BE49-F238E27FC236}">
                    <a16:creationId xmlns:a16="http://schemas.microsoft.com/office/drawing/2014/main" id="{BF6350F1-4634-46DC-A87B-F34B954296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4" name="Oval 65">
                <a:extLst>
                  <a:ext uri="{FF2B5EF4-FFF2-40B4-BE49-F238E27FC236}">
                    <a16:creationId xmlns:a16="http://schemas.microsoft.com/office/drawing/2014/main" id="{075914E9-747B-44EF-82F6-E3242080E3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5" name="Oval 66">
                <a:extLst>
                  <a:ext uri="{FF2B5EF4-FFF2-40B4-BE49-F238E27FC236}">
                    <a16:creationId xmlns:a16="http://schemas.microsoft.com/office/drawing/2014/main" id="{1B07F082-FF3B-45D7-A6F2-9F0693F85A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6" name="Oval 68">
                <a:extLst>
                  <a:ext uri="{FF2B5EF4-FFF2-40B4-BE49-F238E27FC236}">
                    <a16:creationId xmlns:a16="http://schemas.microsoft.com/office/drawing/2014/main" id="{9E3DA904-5C4E-4740-B104-C469A4940E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7" name="Oval 70">
                <a:extLst>
                  <a:ext uri="{FF2B5EF4-FFF2-40B4-BE49-F238E27FC236}">
                    <a16:creationId xmlns:a16="http://schemas.microsoft.com/office/drawing/2014/main" id="{AC70B1E0-C797-491A-B39E-9750BC2CE8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08" name="Line 71">
                <a:extLst>
                  <a:ext uri="{FF2B5EF4-FFF2-40B4-BE49-F238E27FC236}">
                    <a16:creationId xmlns:a16="http://schemas.microsoft.com/office/drawing/2014/main" id="{7AC00AB4-9DD6-4297-836B-92E528A0A5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809" name="Oval 72">
                <a:extLst>
                  <a:ext uri="{FF2B5EF4-FFF2-40B4-BE49-F238E27FC236}">
                    <a16:creationId xmlns:a16="http://schemas.microsoft.com/office/drawing/2014/main" id="{E67A89E0-2A38-4BCF-8B2E-1166B8DEC0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0" name="Oval 73">
                <a:extLst>
                  <a:ext uri="{FF2B5EF4-FFF2-40B4-BE49-F238E27FC236}">
                    <a16:creationId xmlns:a16="http://schemas.microsoft.com/office/drawing/2014/main" id="{1577A59E-5537-4841-970B-C71A408EAB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1" name="Oval 74">
                <a:extLst>
                  <a:ext uri="{FF2B5EF4-FFF2-40B4-BE49-F238E27FC236}">
                    <a16:creationId xmlns:a16="http://schemas.microsoft.com/office/drawing/2014/main" id="{D61E7A89-74BA-4621-9FA6-3B7E3359DC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2" name="Oval 75">
                <a:extLst>
                  <a:ext uri="{FF2B5EF4-FFF2-40B4-BE49-F238E27FC236}">
                    <a16:creationId xmlns:a16="http://schemas.microsoft.com/office/drawing/2014/main" id="{371C66D2-2524-4518-BD53-049133F559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3" name="Oval 76">
                <a:extLst>
                  <a:ext uri="{FF2B5EF4-FFF2-40B4-BE49-F238E27FC236}">
                    <a16:creationId xmlns:a16="http://schemas.microsoft.com/office/drawing/2014/main" id="{F674F83C-659C-47DE-9218-55D624D141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814" name="Oval 69">
                <a:extLst>
                  <a:ext uri="{FF2B5EF4-FFF2-40B4-BE49-F238E27FC236}">
                    <a16:creationId xmlns:a16="http://schemas.microsoft.com/office/drawing/2014/main" id="{DAB86CE4-0FC4-4701-8E1B-C972638991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27678" name="组合 13">
              <a:extLst>
                <a:ext uri="{FF2B5EF4-FFF2-40B4-BE49-F238E27FC236}">
                  <a16:creationId xmlns:a16="http://schemas.microsoft.com/office/drawing/2014/main" id="{D53B814D-BE55-4CAB-93FF-5A4905F24FD6}"/>
                </a:ext>
              </a:extLst>
            </p:cNvPr>
            <p:cNvGrpSpPr>
              <a:grpSpLocks/>
            </p:cNvGrpSpPr>
            <p:nvPr/>
          </p:nvGrpSpPr>
          <p:grpSpPr bwMode="auto">
            <a:xfrm rot="-3775067">
              <a:off x="170519" y="183806"/>
              <a:ext cx="2786247" cy="2773758"/>
              <a:chOff x="0" y="0"/>
              <a:chExt cx="4249738" cy="4230688"/>
            </a:xfrm>
          </p:grpSpPr>
          <p:sp>
            <p:nvSpPr>
              <p:cNvPr id="27679" name="Freeform 5">
                <a:extLst>
                  <a:ext uri="{FF2B5EF4-FFF2-40B4-BE49-F238E27FC236}">
                    <a16:creationId xmlns:a16="http://schemas.microsoft.com/office/drawing/2014/main" id="{9F8E9DBF-6E36-4ACC-8F58-7E3AF4B6DD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0" name="Line 6">
                <a:extLst>
                  <a:ext uri="{FF2B5EF4-FFF2-40B4-BE49-F238E27FC236}">
                    <a16:creationId xmlns:a16="http://schemas.microsoft.com/office/drawing/2014/main" id="{F0FE4C1C-6B60-4C4D-8E52-6847E7DC49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1" name="Line 7">
                <a:extLst>
                  <a:ext uri="{FF2B5EF4-FFF2-40B4-BE49-F238E27FC236}">
                    <a16:creationId xmlns:a16="http://schemas.microsoft.com/office/drawing/2014/main" id="{A6741166-9BC5-44C7-8182-3264790B7AB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2" name="Line 8">
                <a:extLst>
                  <a:ext uri="{FF2B5EF4-FFF2-40B4-BE49-F238E27FC236}">
                    <a16:creationId xmlns:a16="http://schemas.microsoft.com/office/drawing/2014/main" id="{8B2E85D4-328B-43FD-8397-4BD47C66D0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3" name="Line 9">
                <a:extLst>
                  <a:ext uri="{FF2B5EF4-FFF2-40B4-BE49-F238E27FC236}">
                    <a16:creationId xmlns:a16="http://schemas.microsoft.com/office/drawing/2014/main" id="{33EF9F9E-8A63-4BEF-9AB9-EFB58FA652D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4" name="Line 10">
                <a:extLst>
                  <a:ext uri="{FF2B5EF4-FFF2-40B4-BE49-F238E27FC236}">
                    <a16:creationId xmlns:a16="http://schemas.microsoft.com/office/drawing/2014/main" id="{CE5871DD-C26D-47B5-A20F-489FA02E31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5" name="Line 11">
                <a:extLst>
                  <a:ext uri="{FF2B5EF4-FFF2-40B4-BE49-F238E27FC236}">
                    <a16:creationId xmlns:a16="http://schemas.microsoft.com/office/drawing/2014/main" id="{366C0329-9FFA-4599-B122-8C493B87AD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6" name="Line 12">
                <a:extLst>
                  <a:ext uri="{FF2B5EF4-FFF2-40B4-BE49-F238E27FC236}">
                    <a16:creationId xmlns:a16="http://schemas.microsoft.com/office/drawing/2014/main" id="{1872A860-ECCF-48BF-8BC5-25945D7B9E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7" name="Line 13">
                <a:extLst>
                  <a:ext uri="{FF2B5EF4-FFF2-40B4-BE49-F238E27FC236}">
                    <a16:creationId xmlns:a16="http://schemas.microsoft.com/office/drawing/2014/main" id="{E3F21359-D54F-4471-9DA9-1129342F7B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8" name="Line 14">
                <a:extLst>
                  <a:ext uri="{FF2B5EF4-FFF2-40B4-BE49-F238E27FC236}">
                    <a16:creationId xmlns:a16="http://schemas.microsoft.com/office/drawing/2014/main" id="{D4D73099-8E73-4678-9A88-3F134BE9F5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89" name="Line 15">
                <a:extLst>
                  <a:ext uri="{FF2B5EF4-FFF2-40B4-BE49-F238E27FC236}">
                    <a16:creationId xmlns:a16="http://schemas.microsoft.com/office/drawing/2014/main" id="{A4D00F19-0A76-4C56-BD9F-4594F71A2F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0" name="Line 16">
                <a:extLst>
                  <a:ext uri="{FF2B5EF4-FFF2-40B4-BE49-F238E27FC236}">
                    <a16:creationId xmlns:a16="http://schemas.microsoft.com/office/drawing/2014/main" id="{265CE39E-9B0E-48A6-9139-C305E30C0F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1" name="Line 17">
                <a:extLst>
                  <a:ext uri="{FF2B5EF4-FFF2-40B4-BE49-F238E27FC236}">
                    <a16:creationId xmlns:a16="http://schemas.microsoft.com/office/drawing/2014/main" id="{C92724C5-AD1E-46E6-A059-B32445F3F6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2" name="Line 18">
                <a:extLst>
                  <a:ext uri="{FF2B5EF4-FFF2-40B4-BE49-F238E27FC236}">
                    <a16:creationId xmlns:a16="http://schemas.microsoft.com/office/drawing/2014/main" id="{60B6BEF3-220B-4866-9EC3-4CE7428595D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3" name="Line 19">
                <a:extLst>
                  <a:ext uri="{FF2B5EF4-FFF2-40B4-BE49-F238E27FC236}">
                    <a16:creationId xmlns:a16="http://schemas.microsoft.com/office/drawing/2014/main" id="{E3508CE8-4C08-4308-8D32-F72700E8765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4" name="Line 20">
                <a:extLst>
                  <a:ext uri="{FF2B5EF4-FFF2-40B4-BE49-F238E27FC236}">
                    <a16:creationId xmlns:a16="http://schemas.microsoft.com/office/drawing/2014/main" id="{3C536F69-F6DE-458B-A68A-E0667EC8BA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5" name="Line 21">
                <a:extLst>
                  <a:ext uri="{FF2B5EF4-FFF2-40B4-BE49-F238E27FC236}">
                    <a16:creationId xmlns:a16="http://schemas.microsoft.com/office/drawing/2014/main" id="{6A8F9B14-AED7-4D1E-9034-2797FA58F23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6" name="Line 22">
                <a:extLst>
                  <a:ext uri="{FF2B5EF4-FFF2-40B4-BE49-F238E27FC236}">
                    <a16:creationId xmlns:a16="http://schemas.microsoft.com/office/drawing/2014/main" id="{0C812EFB-422C-4DB7-B398-C7372658D3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7" name="Line 23">
                <a:extLst>
                  <a:ext uri="{FF2B5EF4-FFF2-40B4-BE49-F238E27FC236}">
                    <a16:creationId xmlns:a16="http://schemas.microsoft.com/office/drawing/2014/main" id="{0BB8B74E-CE65-4D0F-AD48-DCA10B85D2F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8" name="Line 24">
                <a:extLst>
                  <a:ext uri="{FF2B5EF4-FFF2-40B4-BE49-F238E27FC236}">
                    <a16:creationId xmlns:a16="http://schemas.microsoft.com/office/drawing/2014/main" id="{61F56A17-B1E5-440E-B6B9-F9BD37388D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9" name="Line 25">
                <a:extLst>
                  <a:ext uri="{FF2B5EF4-FFF2-40B4-BE49-F238E27FC236}">
                    <a16:creationId xmlns:a16="http://schemas.microsoft.com/office/drawing/2014/main" id="{8ABD3CE0-B7FF-4F5F-B97A-62620EC8D2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0" name="Line 26">
                <a:extLst>
                  <a:ext uri="{FF2B5EF4-FFF2-40B4-BE49-F238E27FC236}">
                    <a16:creationId xmlns:a16="http://schemas.microsoft.com/office/drawing/2014/main" id="{AFD01658-FE71-4B75-AC3F-D5BE03F72B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1" name="Line 27">
                <a:extLst>
                  <a:ext uri="{FF2B5EF4-FFF2-40B4-BE49-F238E27FC236}">
                    <a16:creationId xmlns:a16="http://schemas.microsoft.com/office/drawing/2014/main" id="{C0D0AC4A-479B-4428-BE7C-0F9046F609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2" name="Line 28">
                <a:extLst>
                  <a:ext uri="{FF2B5EF4-FFF2-40B4-BE49-F238E27FC236}">
                    <a16:creationId xmlns:a16="http://schemas.microsoft.com/office/drawing/2014/main" id="{0B7C7B92-B30E-4746-8DFA-F87ABF4640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3" name="Line 29">
                <a:extLst>
                  <a:ext uri="{FF2B5EF4-FFF2-40B4-BE49-F238E27FC236}">
                    <a16:creationId xmlns:a16="http://schemas.microsoft.com/office/drawing/2014/main" id="{910CFFA7-81D5-4F53-9E73-8FA69DF37E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4" name="Line 30">
                <a:extLst>
                  <a:ext uri="{FF2B5EF4-FFF2-40B4-BE49-F238E27FC236}">
                    <a16:creationId xmlns:a16="http://schemas.microsoft.com/office/drawing/2014/main" id="{1F78ED15-6CAE-4008-AF25-5841A0A999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5" name="Line 31">
                <a:extLst>
                  <a:ext uri="{FF2B5EF4-FFF2-40B4-BE49-F238E27FC236}">
                    <a16:creationId xmlns:a16="http://schemas.microsoft.com/office/drawing/2014/main" id="{1D90B80C-CEF5-497A-9879-937CECD416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6" name="Line 32">
                <a:extLst>
                  <a:ext uri="{FF2B5EF4-FFF2-40B4-BE49-F238E27FC236}">
                    <a16:creationId xmlns:a16="http://schemas.microsoft.com/office/drawing/2014/main" id="{8052A9A9-3D23-4DCE-9D27-723FE97853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7" name="Line 33">
                <a:extLst>
                  <a:ext uri="{FF2B5EF4-FFF2-40B4-BE49-F238E27FC236}">
                    <a16:creationId xmlns:a16="http://schemas.microsoft.com/office/drawing/2014/main" id="{BA4434CB-6BA1-4C1B-BF85-2E26A03E04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8" name="Line 34">
                <a:extLst>
                  <a:ext uri="{FF2B5EF4-FFF2-40B4-BE49-F238E27FC236}">
                    <a16:creationId xmlns:a16="http://schemas.microsoft.com/office/drawing/2014/main" id="{68FB5A2B-B547-4EE0-8463-7988348B6B3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09" name="Line 35">
                <a:extLst>
                  <a:ext uri="{FF2B5EF4-FFF2-40B4-BE49-F238E27FC236}">
                    <a16:creationId xmlns:a16="http://schemas.microsoft.com/office/drawing/2014/main" id="{DE146F8E-C2C1-4862-83A2-351C8806FB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0" name="Line 36">
                <a:extLst>
                  <a:ext uri="{FF2B5EF4-FFF2-40B4-BE49-F238E27FC236}">
                    <a16:creationId xmlns:a16="http://schemas.microsoft.com/office/drawing/2014/main" id="{6B0355B5-050A-4FFD-984B-25A98C3A52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1" name="Line 37">
                <a:extLst>
                  <a:ext uri="{FF2B5EF4-FFF2-40B4-BE49-F238E27FC236}">
                    <a16:creationId xmlns:a16="http://schemas.microsoft.com/office/drawing/2014/main" id="{F574AA08-86EB-4302-B756-F03EB8807B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2" name="Line 38">
                <a:extLst>
                  <a:ext uri="{FF2B5EF4-FFF2-40B4-BE49-F238E27FC236}">
                    <a16:creationId xmlns:a16="http://schemas.microsoft.com/office/drawing/2014/main" id="{8CBE406B-37AA-4533-AA88-2D0A372118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3" name="Line 39">
                <a:extLst>
                  <a:ext uri="{FF2B5EF4-FFF2-40B4-BE49-F238E27FC236}">
                    <a16:creationId xmlns:a16="http://schemas.microsoft.com/office/drawing/2014/main" id="{239FC4E2-5CCF-4DF8-9EAC-CE588F47E3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4" name="Oval 42">
                <a:extLst>
                  <a:ext uri="{FF2B5EF4-FFF2-40B4-BE49-F238E27FC236}">
                    <a16:creationId xmlns:a16="http://schemas.microsoft.com/office/drawing/2014/main" id="{AD8739B4-EA8C-4157-8C04-2A8221C29E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15" name="Oval 43">
                <a:extLst>
                  <a:ext uri="{FF2B5EF4-FFF2-40B4-BE49-F238E27FC236}">
                    <a16:creationId xmlns:a16="http://schemas.microsoft.com/office/drawing/2014/main" id="{5D58C6D4-85CE-4D8D-A20A-91EC483F42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16" name="Oval 44">
                <a:extLst>
                  <a:ext uri="{FF2B5EF4-FFF2-40B4-BE49-F238E27FC236}">
                    <a16:creationId xmlns:a16="http://schemas.microsoft.com/office/drawing/2014/main" id="{5038B87B-6629-4C16-A533-5F3C1D395F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17" name="Line 45">
                <a:extLst>
                  <a:ext uri="{FF2B5EF4-FFF2-40B4-BE49-F238E27FC236}">
                    <a16:creationId xmlns:a16="http://schemas.microsoft.com/office/drawing/2014/main" id="{D4B0984B-544F-4041-81D1-FB0E541151D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18" name="Oval 46">
                <a:extLst>
                  <a:ext uri="{FF2B5EF4-FFF2-40B4-BE49-F238E27FC236}">
                    <a16:creationId xmlns:a16="http://schemas.microsoft.com/office/drawing/2014/main" id="{9F549B05-BA81-478E-827E-44C07479BD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19" name="Oval 47">
                <a:extLst>
                  <a:ext uri="{FF2B5EF4-FFF2-40B4-BE49-F238E27FC236}">
                    <a16:creationId xmlns:a16="http://schemas.microsoft.com/office/drawing/2014/main" id="{6AA9EB4C-DD9C-41A5-A1DB-17A11CB568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0" name="Oval 48">
                <a:extLst>
                  <a:ext uri="{FF2B5EF4-FFF2-40B4-BE49-F238E27FC236}">
                    <a16:creationId xmlns:a16="http://schemas.microsoft.com/office/drawing/2014/main" id="{9370C1D2-492C-4354-B892-24B67E9427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1" name="Oval 49">
                <a:extLst>
                  <a:ext uri="{FF2B5EF4-FFF2-40B4-BE49-F238E27FC236}">
                    <a16:creationId xmlns:a16="http://schemas.microsoft.com/office/drawing/2014/main" id="{7EC8D5D1-D78E-49D1-9895-770768CEA9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2" name="Oval 50">
                <a:extLst>
                  <a:ext uri="{FF2B5EF4-FFF2-40B4-BE49-F238E27FC236}">
                    <a16:creationId xmlns:a16="http://schemas.microsoft.com/office/drawing/2014/main" id="{5AAF1115-59D1-4A5D-BB8D-9B2E0ACA60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3" name="Oval 51">
                <a:extLst>
                  <a:ext uri="{FF2B5EF4-FFF2-40B4-BE49-F238E27FC236}">
                    <a16:creationId xmlns:a16="http://schemas.microsoft.com/office/drawing/2014/main" id="{54C58B48-15DF-4E03-8020-DF767B06A1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4" name="Oval 52">
                <a:extLst>
                  <a:ext uri="{FF2B5EF4-FFF2-40B4-BE49-F238E27FC236}">
                    <a16:creationId xmlns:a16="http://schemas.microsoft.com/office/drawing/2014/main" id="{21EDEF70-03AC-4276-BECD-CB82B28583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5" name="Oval 53">
                <a:extLst>
                  <a:ext uri="{FF2B5EF4-FFF2-40B4-BE49-F238E27FC236}">
                    <a16:creationId xmlns:a16="http://schemas.microsoft.com/office/drawing/2014/main" id="{DF05AE99-6619-4009-8513-89F1E0D05A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6" name="Oval 54">
                <a:extLst>
                  <a:ext uri="{FF2B5EF4-FFF2-40B4-BE49-F238E27FC236}">
                    <a16:creationId xmlns:a16="http://schemas.microsoft.com/office/drawing/2014/main" id="{EC8FE06F-D4CC-4B79-8B61-29ECD0AA5E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7" name="Oval 55">
                <a:extLst>
                  <a:ext uri="{FF2B5EF4-FFF2-40B4-BE49-F238E27FC236}">
                    <a16:creationId xmlns:a16="http://schemas.microsoft.com/office/drawing/2014/main" id="{7BB48868-C997-4A15-88E8-B2C3846AD6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8" name="Oval 57">
                <a:extLst>
                  <a:ext uri="{FF2B5EF4-FFF2-40B4-BE49-F238E27FC236}">
                    <a16:creationId xmlns:a16="http://schemas.microsoft.com/office/drawing/2014/main" id="{5A9665AB-503A-4223-80B6-20899AB04F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29" name="Oval 58">
                <a:extLst>
                  <a:ext uri="{FF2B5EF4-FFF2-40B4-BE49-F238E27FC236}">
                    <a16:creationId xmlns:a16="http://schemas.microsoft.com/office/drawing/2014/main" id="{17A293E0-AA3A-493B-ACEE-1BF94C3FA9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0" name="Oval 59">
                <a:extLst>
                  <a:ext uri="{FF2B5EF4-FFF2-40B4-BE49-F238E27FC236}">
                    <a16:creationId xmlns:a16="http://schemas.microsoft.com/office/drawing/2014/main" id="{C3E0E508-B29C-4BFD-9A74-7809C60A2B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1" name="Oval 60">
                <a:extLst>
                  <a:ext uri="{FF2B5EF4-FFF2-40B4-BE49-F238E27FC236}">
                    <a16:creationId xmlns:a16="http://schemas.microsoft.com/office/drawing/2014/main" id="{6663C187-FD7B-4E37-8836-B51B911393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2" name="Oval 61">
                <a:extLst>
                  <a:ext uri="{FF2B5EF4-FFF2-40B4-BE49-F238E27FC236}">
                    <a16:creationId xmlns:a16="http://schemas.microsoft.com/office/drawing/2014/main" id="{93D1D927-A979-4907-A3AE-4D7F7C4330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3" name="Oval 62">
                <a:extLst>
                  <a:ext uri="{FF2B5EF4-FFF2-40B4-BE49-F238E27FC236}">
                    <a16:creationId xmlns:a16="http://schemas.microsoft.com/office/drawing/2014/main" id="{EE3C7A84-47B3-4536-9469-C363BD44E7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4" name="Oval 63">
                <a:extLst>
                  <a:ext uri="{FF2B5EF4-FFF2-40B4-BE49-F238E27FC236}">
                    <a16:creationId xmlns:a16="http://schemas.microsoft.com/office/drawing/2014/main" id="{0E4B6D93-6ED8-4063-8D4D-8EA3552A8F1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5" name="Oval 64">
                <a:extLst>
                  <a:ext uri="{FF2B5EF4-FFF2-40B4-BE49-F238E27FC236}">
                    <a16:creationId xmlns:a16="http://schemas.microsoft.com/office/drawing/2014/main" id="{66646731-96A8-4933-B9A1-CFB41BC318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6" name="Oval 65">
                <a:extLst>
                  <a:ext uri="{FF2B5EF4-FFF2-40B4-BE49-F238E27FC236}">
                    <a16:creationId xmlns:a16="http://schemas.microsoft.com/office/drawing/2014/main" id="{D32EF3B4-A845-428A-899F-FF6BA53C7D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7" name="Oval 66">
                <a:extLst>
                  <a:ext uri="{FF2B5EF4-FFF2-40B4-BE49-F238E27FC236}">
                    <a16:creationId xmlns:a16="http://schemas.microsoft.com/office/drawing/2014/main" id="{6CA25FA4-5904-4460-A975-C5C0243DC1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8" name="Oval 68">
                <a:extLst>
                  <a:ext uri="{FF2B5EF4-FFF2-40B4-BE49-F238E27FC236}">
                    <a16:creationId xmlns:a16="http://schemas.microsoft.com/office/drawing/2014/main" id="{436DA8C4-3CBA-46BC-BB8A-F95E5514E4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39" name="Oval 70">
                <a:extLst>
                  <a:ext uri="{FF2B5EF4-FFF2-40B4-BE49-F238E27FC236}">
                    <a16:creationId xmlns:a16="http://schemas.microsoft.com/office/drawing/2014/main" id="{F5FA9D42-2E66-461E-B489-C0EFC56CEC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0" name="Line 71">
                <a:extLst>
                  <a:ext uri="{FF2B5EF4-FFF2-40B4-BE49-F238E27FC236}">
                    <a16:creationId xmlns:a16="http://schemas.microsoft.com/office/drawing/2014/main" id="{CA5D60A5-B9D6-4008-8146-FBF85F9711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41" name="Oval 72">
                <a:extLst>
                  <a:ext uri="{FF2B5EF4-FFF2-40B4-BE49-F238E27FC236}">
                    <a16:creationId xmlns:a16="http://schemas.microsoft.com/office/drawing/2014/main" id="{DE7FBB93-AE33-4402-925C-F6F7358EC3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2" name="Oval 73">
                <a:extLst>
                  <a:ext uri="{FF2B5EF4-FFF2-40B4-BE49-F238E27FC236}">
                    <a16:creationId xmlns:a16="http://schemas.microsoft.com/office/drawing/2014/main" id="{C67260D8-94D0-4F34-9EA3-0E1DD274CA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3" name="Oval 74">
                <a:extLst>
                  <a:ext uri="{FF2B5EF4-FFF2-40B4-BE49-F238E27FC236}">
                    <a16:creationId xmlns:a16="http://schemas.microsoft.com/office/drawing/2014/main" id="{3304A79C-442F-4F8B-8F8E-8BA738528E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4" name="Oval 75">
                <a:extLst>
                  <a:ext uri="{FF2B5EF4-FFF2-40B4-BE49-F238E27FC236}">
                    <a16:creationId xmlns:a16="http://schemas.microsoft.com/office/drawing/2014/main" id="{084CBF28-CE45-46DB-A740-BDACE05EFF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5" name="Oval 76">
                <a:extLst>
                  <a:ext uri="{FF2B5EF4-FFF2-40B4-BE49-F238E27FC236}">
                    <a16:creationId xmlns:a16="http://schemas.microsoft.com/office/drawing/2014/main" id="{5851F0B7-0A45-429C-AEBF-CC51F37BD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27746" name="Oval 69">
                <a:extLst>
                  <a:ext uri="{FF2B5EF4-FFF2-40B4-BE49-F238E27FC236}">
                    <a16:creationId xmlns:a16="http://schemas.microsoft.com/office/drawing/2014/main" id="{C540E822-11F6-4FE6-9908-A6D7451F467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</p:grpSp>
      <p:grpSp>
        <p:nvGrpSpPr>
          <p:cNvPr id="22673" name="组合 16">
            <a:extLst>
              <a:ext uri="{FF2B5EF4-FFF2-40B4-BE49-F238E27FC236}">
                <a16:creationId xmlns:a16="http://schemas.microsoft.com/office/drawing/2014/main" id="{A8C78B44-9DB0-4F2D-BBCE-5194A62A6D1E}"/>
              </a:ext>
            </a:extLst>
          </p:cNvPr>
          <p:cNvGrpSpPr>
            <a:grpSpLocks/>
          </p:cNvGrpSpPr>
          <p:nvPr/>
        </p:nvGrpSpPr>
        <p:grpSpPr bwMode="auto">
          <a:xfrm>
            <a:off x="5323159" y="1038431"/>
            <a:ext cx="6077664" cy="5848319"/>
            <a:chOff x="0" y="0"/>
            <a:chExt cx="2459534" cy="2367745"/>
          </a:xfrm>
        </p:grpSpPr>
        <p:sp>
          <p:nvSpPr>
            <p:cNvPr id="27664" name="任意多边形 4">
              <a:extLst>
                <a:ext uri="{FF2B5EF4-FFF2-40B4-BE49-F238E27FC236}">
                  <a16:creationId xmlns:a16="http://schemas.microsoft.com/office/drawing/2014/main" id="{40FF3B27-82AD-43D1-B118-18A6431EA1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6962" y="0"/>
              <a:ext cx="1407204" cy="627415"/>
            </a:xfrm>
            <a:custGeom>
              <a:avLst/>
              <a:gdLst>
                <a:gd name="T0" fmla="*/ 0 w 845820"/>
                <a:gd name="T1" fmla="*/ 0 h 388620"/>
                <a:gd name="T2" fmla="*/ 6480289 w 845820"/>
                <a:gd name="T3" fmla="*/ 0 h 388620"/>
                <a:gd name="T4" fmla="*/ 0 w 845820"/>
                <a:gd name="T5" fmla="*/ 2640245 h 388620"/>
                <a:gd name="T6" fmla="*/ 0 w 845820"/>
                <a:gd name="T7" fmla="*/ 0 h 3886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45820" h="388620">
                  <a:moveTo>
                    <a:pt x="0" y="0"/>
                  </a:moveTo>
                  <a:lnTo>
                    <a:pt x="845820" y="0"/>
                  </a:lnTo>
                  <a:lnTo>
                    <a:pt x="0" y="388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5" name="任意多边形 5">
              <a:extLst>
                <a:ext uri="{FF2B5EF4-FFF2-40B4-BE49-F238E27FC236}">
                  <a16:creationId xmlns:a16="http://schemas.microsoft.com/office/drawing/2014/main" id="{971A6DD0-7765-4BD9-9468-F50B71BE90B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3600000">
              <a:off x="1313711" y="423542"/>
              <a:ext cx="1368362" cy="646760"/>
            </a:xfrm>
            <a:custGeom>
              <a:avLst/>
              <a:gdLst>
                <a:gd name="T0" fmla="*/ 0 w 845820"/>
                <a:gd name="T1" fmla="*/ 0 h 388620"/>
                <a:gd name="T2" fmla="*/ 5793889 w 845820"/>
                <a:gd name="T3" fmla="*/ 0 h 388620"/>
                <a:gd name="T4" fmla="*/ 0 w 845820"/>
                <a:gd name="T5" fmla="*/ 2981242 h 388620"/>
                <a:gd name="T6" fmla="*/ 0 w 845820"/>
                <a:gd name="T7" fmla="*/ 0 h 3886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45820" h="388620">
                  <a:moveTo>
                    <a:pt x="0" y="0"/>
                  </a:moveTo>
                  <a:lnTo>
                    <a:pt x="845820" y="0"/>
                  </a:lnTo>
                  <a:lnTo>
                    <a:pt x="0" y="388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6" name="任意多边形 6">
              <a:extLst>
                <a:ext uri="{FF2B5EF4-FFF2-40B4-BE49-F238E27FC236}">
                  <a16:creationId xmlns:a16="http://schemas.microsoft.com/office/drawing/2014/main" id="{A52AFAE7-0314-4F0B-B7CD-E3B44078C95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600000">
              <a:off x="-250190" y="423542"/>
              <a:ext cx="1368362" cy="646760"/>
            </a:xfrm>
            <a:custGeom>
              <a:avLst/>
              <a:gdLst>
                <a:gd name="T0" fmla="*/ 0 w 845820"/>
                <a:gd name="T1" fmla="*/ 0 h 388620"/>
                <a:gd name="T2" fmla="*/ 5793889 w 845820"/>
                <a:gd name="T3" fmla="*/ 0 h 388620"/>
                <a:gd name="T4" fmla="*/ 0 w 845820"/>
                <a:gd name="T5" fmla="*/ 2981242 h 388620"/>
                <a:gd name="T6" fmla="*/ 0 w 845820"/>
                <a:gd name="T7" fmla="*/ 0 h 38862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45820" h="388620">
                  <a:moveTo>
                    <a:pt x="0" y="0"/>
                  </a:moveTo>
                  <a:lnTo>
                    <a:pt x="845820" y="0"/>
                  </a:lnTo>
                  <a:lnTo>
                    <a:pt x="0" y="3886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7" name="任意多边形 7">
              <a:extLst>
                <a:ext uri="{FF2B5EF4-FFF2-40B4-BE49-F238E27FC236}">
                  <a16:creationId xmlns:a16="http://schemas.microsoft.com/office/drawing/2014/main" id="{1D8017BF-0D7B-4490-A97D-7267B11DCA6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3671378">
              <a:off x="1320045" y="1304931"/>
              <a:ext cx="1381806" cy="645225"/>
            </a:xfrm>
            <a:custGeom>
              <a:avLst/>
              <a:gdLst>
                <a:gd name="T0" fmla="*/ 1153363 w 1467599"/>
                <a:gd name="T1" fmla="*/ 0 h 667930"/>
                <a:gd name="T2" fmla="*/ 1142463 w 1467599"/>
                <a:gd name="T3" fmla="*/ 581637 h 667930"/>
                <a:gd name="T4" fmla="*/ 0 w 1467599"/>
                <a:gd name="T5" fmla="*/ 555349 h 667930"/>
                <a:gd name="T6" fmla="*/ 1153363 w 1467599"/>
                <a:gd name="T7" fmla="*/ 0 h 66793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67599" h="667930">
                  <a:moveTo>
                    <a:pt x="1467599" y="0"/>
                  </a:moveTo>
                  <a:lnTo>
                    <a:pt x="1453729" y="667930"/>
                  </a:lnTo>
                  <a:lnTo>
                    <a:pt x="0" y="637742"/>
                  </a:lnTo>
                  <a:lnTo>
                    <a:pt x="1467599" y="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8" name="任意多边形 8">
              <a:extLst>
                <a:ext uri="{FF2B5EF4-FFF2-40B4-BE49-F238E27FC236}">
                  <a16:creationId xmlns:a16="http://schemas.microsoft.com/office/drawing/2014/main" id="{AE53A428-CB06-458E-8528-366D88356B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180" y="1738836"/>
              <a:ext cx="1407204" cy="628909"/>
            </a:xfrm>
            <a:custGeom>
              <a:avLst/>
              <a:gdLst>
                <a:gd name="T0" fmla="*/ 1275547 w 1454043"/>
                <a:gd name="T1" fmla="*/ 0 h 668074"/>
                <a:gd name="T2" fmla="*/ 1275547 w 1454043"/>
                <a:gd name="T3" fmla="*/ 524659 h 668074"/>
                <a:gd name="T4" fmla="*/ 0 w 1454043"/>
                <a:gd name="T5" fmla="*/ 524659 h 668074"/>
                <a:gd name="T6" fmla="*/ 1275547 w 1454043"/>
                <a:gd name="T7" fmla="*/ 0 h 66807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54043" h="668074">
                  <a:moveTo>
                    <a:pt x="1454043" y="0"/>
                  </a:moveTo>
                  <a:lnTo>
                    <a:pt x="1454043" y="668074"/>
                  </a:lnTo>
                  <a:lnTo>
                    <a:pt x="0" y="668074"/>
                  </a:lnTo>
                  <a:lnTo>
                    <a:pt x="1454043" y="0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9" name="任意多边形 9">
              <a:extLst>
                <a:ext uri="{FF2B5EF4-FFF2-40B4-BE49-F238E27FC236}">
                  <a16:creationId xmlns:a16="http://schemas.microsoft.com/office/drawing/2014/main" id="{5D46214E-8BEC-4850-8AC1-BBA3A32B88A2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3464586">
              <a:off x="-276737" y="1304184"/>
              <a:ext cx="1392263" cy="645225"/>
            </a:xfrm>
            <a:custGeom>
              <a:avLst/>
              <a:gdLst>
                <a:gd name="T0" fmla="*/ 0 w 1479224"/>
                <a:gd name="T1" fmla="*/ 532641 h 667556"/>
                <a:gd name="T2" fmla="*/ 1160869 w 1479224"/>
                <a:gd name="T3" fmla="*/ 0 h 667556"/>
                <a:gd name="T4" fmla="*/ 1140222 w 1479224"/>
                <a:gd name="T5" fmla="*/ 582615 h 667556"/>
                <a:gd name="T6" fmla="*/ 0 w 1479224"/>
                <a:gd name="T7" fmla="*/ 532641 h 66755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79224" h="667556">
                  <a:moveTo>
                    <a:pt x="0" y="610296"/>
                  </a:moveTo>
                  <a:lnTo>
                    <a:pt x="1479224" y="0"/>
                  </a:lnTo>
                  <a:lnTo>
                    <a:pt x="1452915" y="667556"/>
                  </a:lnTo>
                  <a:lnTo>
                    <a:pt x="0" y="610296"/>
                  </a:lnTo>
                  <a:close/>
                </a:path>
              </a:pathLst>
            </a:cu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0" name="文本框 53">
              <a:extLst>
                <a:ext uri="{FF2B5EF4-FFF2-40B4-BE49-F238E27FC236}">
                  <a16:creationId xmlns:a16="http://schemas.microsoft.com/office/drawing/2014/main" id="{5BC50B4D-8472-410D-8C9A-990BF97C57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3832" y="135942"/>
              <a:ext cx="274988" cy="227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01</a:t>
              </a:r>
              <a:endParaRPr lang="zh-CN" altLang="en-US" sz="240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7671" name="文本框 54">
              <a:extLst>
                <a:ext uri="{FF2B5EF4-FFF2-40B4-BE49-F238E27FC236}">
                  <a16:creationId xmlns:a16="http://schemas.microsoft.com/office/drawing/2014/main" id="{86853D9F-7BA0-4438-9A9B-CF15EC2C65F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1902825">
              <a:off x="1633033" y="156855"/>
              <a:ext cx="274989" cy="227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02</a:t>
              </a:r>
              <a:endParaRPr lang="zh-CN" altLang="en-US" sz="240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7672" name="文本框 55">
              <a:extLst>
                <a:ext uri="{FF2B5EF4-FFF2-40B4-BE49-F238E27FC236}">
                  <a16:creationId xmlns:a16="http://schemas.microsoft.com/office/drawing/2014/main" id="{F7A0645E-70B9-4AEB-90AB-C0F60E59E9F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834046">
              <a:off x="2184546" y="1080051"/>
              <a:ext cx="274988" cy="227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03</a:t>
              </a:r>
              <a:endParaRPr lang="zh-CN" altLang="en-US" sz="240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7673" name="文本框 56">
              <a:extLst>
                <a:ext uri="{FF2B5EF4-FFF2-40B4-BE49-F238E27FC236}">
                  <a16:creationId xmlns:a16="http://schemas.microsoft.com/office/drawing/2014/main" id="{1BD77E5B-3549-482A-A337-21F3FE164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5351" y="1997271"/>
              <a:ext cx="274988" cy="227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04</a:t>
              </a:r>
              <a:endParaRPr lang="zh-CN" altLang="en-US" sz="240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7674" name="文本框 57">
              <a:extLst>
                <a:ext uri="{FF2B5EF4-FFF2-40B4-BE49-F238E27FC236}">
                  <a16:creationId xmlns:a16="http://schemas.microsoft.com/office/drawing/2014/main" id="{802E70DB-BC03-448B-B1E0-801636A61D6A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-1875198">
              <a:off x="562267" y="1997271"/>
              <a:ext cx="274988" cy="227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05</a:t>
              </a:r>
              <a:endParaRPr lang="zh-CN" altLang="en-US" sz="240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7675" name="文本框 58">
              <a:extLst>
                <a:ext uri="{FF2B5EF4-FFF2-40B4-BE49-F238E27FC236}">
                  <a16:creationId xmlns:a16="http://schemas.microsoft.com/office/drawing/2014/main" id="{A48BFEFC-3EC0-4325-AE30-5470072E5E1E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43363">
              <a:off x="0" y="1097977"/>
              <a:ext cx="274988" cy="227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2400">
                  <a:solidFill>
                    <a:schemeClr val="bg1"/>
                  </a:solidFill>
                  <a:latin typeface="Arial" panose="020B0604020202020204" pitchFamily="34" charset="0"/>
                  <a:sym typeface="Arial" panose="020B0604020202020204" pitchFamily="34" charset="0"/>
                </a:rPr>
                <a:t>06</a:t>
              </a:r>
              <a:endParaRPr lang="zh-CN" altLang="en-US" sz="2400">
                <a:solidFill>
                  <a:schemeClr val="bg1"/>
                </a:solidFill>
                <a:latin typeface="Arial" panose="020B0604020202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27676" name="矩形 21">
              <a:extLst>
                <a:ext uri="{FF2B5EF4-FFF2-40B4-BE49-F238E27FC236}">
                  <a16:creationId xmlns:a16="http://schemas.microsoft.com/office/drawing/2014/main" id="{5D28975C-D35F-45C2-BBC3-0932D9923F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6396" y="962750"/>
              <a:ext cx="74758" cy="2367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9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3200" b="1" dirty="0">
                <a:solidFill>
                  <a:schemeClr val="bg1"/>
                </a:solidFill>
                <a:sym typeface="宋体" panose="02010600030101010101" pitchFamily="2" charset="-122"/>
              </a:endParaRPr>
            </a:p>
          </p:txBody>
        </p:sp>
      </p:grpSp>
      <p:sp>
        <p:nvSpPr>
          <p:cNvPr id="22692" name="TextBox 27">
            <a:extLst>
              <a:ext uri="{FF2B5EF4-FFF2-40B4-BE49-F238E27FC236}">
                <a16:creationId xmlns:a16="http://schemas.microsoft.com/office/drawing/2014/main" id="{0289C63F-B0E8-4F28-83FF-564E41E607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4520" y="2476480"/>
            <a:ext cx="3990062" cy="30356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54" tIns="60977" rIns="121954" bIns="60977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bg1"/>
                </a:solidFill>
              </a:rPr>
              <a:t>学习</a:t>
            </a:r>
            <a:r>
              <a:rPr lang="en-US" altLang="zh-CN" sz="1600" dirty="0" err="1">
                <a:solidFill>
                  <a:schemeClr val="bg1"/>
                </a:solidFill>
              </a:rPr>
              <a:t>jq</a:t>
            </a:r>
            <a:r>
              <a:rPr lang="zh-CN" altLang="en-US" sz="1600" dirty="0">
                <a:solidFill>
                  <a:schemeClr val="bg1"/>
                </a:solidFill>
              </a:rPr>
              <a:t>的时候一直看文档，感觉看看都知道了，但是实践起来还是有点困难的，直接利用方法写的话，确实比</a:t>
            </a:r>
            <a:r>
              <a:rPr lang="en-US" altLang="zh-CN" sz="1600" dirty="0" err="1">
                <a:solidFill>
                  <a:schemeClr val="bg1"/>
                </a:solidFill>
              </a:rPr>
              <a:t>js</a:t>
            </a:r>
            <a:r>
              <a:rPr lang="zh-CN" altLang="en-US" sz="1600" dirty="0">
                <a:solidFill>
                  <a:schemeClr val="bg1"/>
                </a:solidFill>
              </a:rPr>
              <a:t>好多了，一下就写好了，但是还是有点不熟练，感觉还是有很多地方不会，要多多学习知识才能让自己更加充实，买万本书，吃万里路，只要能学习知识，我觉得还是感觉非常好的，我爱学习，天天向上，昂，昂，昂～</a:t>
            </a:r>
          </a:p>
        </p:txBody>
      </p:sp>
      <p:sp>
        <p:nvSpPr>
          <p:cNvPr id="22693" name="TextBox 28">
            <a:extLst>
              <a:ext uri="{FF2B5EF4-FFF2-40B4-BE49-F238E27FC236}">
                <a16:creationId xmlns:a16="http://schemas.microsoft.com/office/drawing/2014/main" id="{08C726D1-B3B3-4D52-94AB-0ABEBC05F3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91834" y="2540000"/>
            <a:ext cx="4737100" cy="516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54" tIns="60977" rIns="121954" bIns="60977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1900" dirty="0">
              <a:solidFill>
                <a:schemeClr val="bg1"/>
              </a:solidFill>
              <a:sym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06ABBFA-8FBA-4342-A960-62FD41B5F77C}"/>
              </a:ext>
            </a:extLst>
          </p:cNvPr>
          <p:cNvSpPr txBox="1"/>
          <p:nvPr/>
        </p:nvSpPr>
        <p:spPr>
          <a:xfrm>
            <a:off x="975625" y="2185312"/>
            <a:ext cx="35266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</a:rPr>
              <a:t>民民的感悟太多了</a:t>
            </a:r>
            <a:r>
              <a:rPr lang="en-US" altLang="zh-CN" sz="4800" dirty="0">
                <a:solidFill>
                  <a:schemeClr val="bg1"/>
                </a:solidFill>
              </a:rPr>
              <a:t>,</a:t>
            </a:r>
            <a:r>
              <a:rPr lang="zh-CN" altLang="en-US" sz="4800" dirty="0">
                <a:solidFill>
                  <a:schemeClr val="bg1"/>
                </a:solidFill>
              </a:rPr>
              <a:t>必须拿出一页单独展示</a:t>
            </a:r>
          </a:p>
        </p:txBody>
      </p:sp>
    </p:spTree>
  </p:cSld>
  <p:clrMapOvr>
    <a:masterClrMapping/>
  </p:clrMapOvr>
  <p:transition spd="med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2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>
                                      <p:cBhvr>
                                        <p:cTn id="39" dur="250"/>
                                        <p:tgtEl>
                                          <p:spTgt spid="22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750"/>
                            </p:stCondLst>
                            <p:childTnLst>
                              <p:par>
                                <p:cTn id="41" presetID="14" presetClass="entr" presetSubtype="1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>
                                      <p:cBhvr>
                                        <p:cTn id="43" dur="250"/>
                                        <p:tgtEl>
                                          <p:spTgt spid="22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0" grpId="0"/>
      <p:bldP spid="27652" grpId="0"/>
      <p:bldP spid="22692" grpId="0" bldLvl="0"/>
      <p:bldP spid="22693" grpId="0" bldLvl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51" name="组合 160">
            <a:extLst>
              <a:ext uri="{FF2B5EF4-FFF2-40B4-BE49-F238E27FC236}">
                <a16:creationId xmlns:a16="http://schemas.microsoft.com/office/drawing/2014/main" id="{A370E825-0DF0-40D1-83EF-76C8A67E9199}"/>
              </a:ext>
            </a:extLst>
          </p:cNvPr>
          <p:cNvGrpSpPr>
            <a:grpSpLocks/>
          </p:cNvGrpSpPr>
          <p:nvPr/>
        </p:nvGrpSpPr>
        <p:grpSpPr bwMode="auto">
          <a:xfrm>
            <a:off x="2001093" y="1185862"/>
            <a:ext cx="3754756" cy="3771900"/>
            <a:chOff x="0" y="0"/>
            <a:chExt cx="3127289" cy="3141371"/>
          </a:xfrm>
        </p:grpSpPr>
        <p:grpSp>
          <p:nvGrpSpPr>
            <p:cNvPr id="37902" name="组合 83">
              <a:extLst>
                <a:ext uri="{FF2B5EF4-FFF2-40B4-BE49-F238E27FC236}">
                  <a16:creationId xmlns:a16="http://schemas.microsoft.com/office/drawing/2014/main" id="{3BAA8715-D0A2-4E78-96AC-3E07709819EA}"/>
                </a:ext>
              </a:extLst>
            </p:cNvPr>
            <p:cNvGrpSpPr>
              <a:grpSpLocks/>
            </p:cNvGrpSpPr>
            <p:nvPr/>
          </p:nvGrpSpPr>
          <p:grpSpPr bwMode="auto">
            <a:xfrm rot="4947725">
              <a:off x="-7041" y="7041"/>
              <a:ext cx="3141371" cy="3127289"/>
              <a:chOff x="0" y="0"/>
              <a:chExt cx="4249738" cy="4230688"/>
            </a:xfrm>
          </p:grpSpPr>
          <p:sp>
            <p:nvSpPr>
              <p:cNvPr id="37972" name="Freeform 5">
                <a:extLst>
                  <a:ext uri="{FF2B5EF4-FFF2-40B4-BE49-F238E27FC236}">
                    <a16:creationId xmlns:a16="http://schemas.microsoft.com/office/drawing/2014/main" id="{8003027D-64CE-45B1-8337-FDC23F7650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73" name="Line 6">
                <a:extLst>
                  <a:ext uri="{FF2B5EF4-FFF2-40B4-BE49-F238E27FC236}">
                    <a16:creationId xmlns:a16="http://schemas.microsoft.com/office/drawing/2014/main" id="{DE641379-A541-43FC-B8C1-25CE0C3EC5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74" name="Line 7">
                <a:extLst>
                  <a:ext uri="{FF2B5EF4-FFF2-40B4-BE49-F238E27FC236}">
                    <a16:creationId xmlns:a16="http://schemas.microsoft.com/office/drawing/2014/main" id="{8CFE1EA3-FE32-45AC-97DF-C8133385D7E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75" name="Line 8">
                <a:extLst>
                  <a:ext uri="{FF2B5EF4-FFF2-40B4-BE49-F238E27FC236}">
                    <a16:creationId xmlns:a16="http://schemas.microsoft.com/office/drawing/2014/main" id="{AC52F63F-6887-4CA3-BE1F-54D47215CC1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76" name="Line 9">
                <a:extLst>
                  <a:ext uri="{FF2B5EF4-FFF2-40B4-BE49-F238E27FC236}">
                    <a16:creationId xmlns:a16="http://schemas.microsoft.com/office/drawing/2014/main" id="{49398DD1-BB13-4E23-8F03-62D4E01556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77" name="Line 10">
                <a:extLst>
                  <a:ext uri="{FF2B5EF4-FFF2-40B4-BE49-F238E27FC236}">
                    <a16:creationId xmlns:a16="http://schemas.microsoft.com/office/drawing/2014/main" id="{A94BAF74-898F-4414-949D-D673C8BF561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78" name="Line 11">
                <a:extLst>
                  <a:ext uri="{FF2B5EF4-FFF2-40B4-BE49-F238E27FC236}">
                    <a16:creationId xmlns:a16="http://schemas.microsoft.com/office/drawing/2014/main" id="{83FBEC44-F8D0-4704-B280-7945CAEE5B1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79" name="Line 12">
                <a:extLst>
                  <a:ext uri="{FF2B5EF4-FFF2-40B4-BE49-F238E27FC236}">
                    <a16:creationId xmlns:a16="http://schemas.microsoft.com/office/drawing/2014/main" id="{BEF75872-FAF0-4FAA-BE3C-6BAAA4BC7CF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0" name="Line 13">
                <a:extLst>
                  <a:ext uri="{FF2B5EF4-FFF2-40B4-BE49-F238E27FC236}">
                    <a16:creationId xmlns:a16="http://schemas.microsoft.com/office/drawing/2014/main" id="{A8259B6E-4BA2-447D-9DBD-50F4DB05B8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1" name="Line 14">
                <a:extLst>
                  <a:ext uri="{FF2B5EF4-FFF2-40B4-BE49-F238E27FC236}">
                    <a16:creationId xmlns:a16="http://schemas.microsoft.com/office/drawing/2014/main" id="{7A0D7B34-F10E-45AC-A9AC-73D4C7D0DE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2" name="Line 15">
                <a:extLst>
                  <a:ext uri="{FF2B5EF4-FFF2-40B4-BE49-F238E27FC236}">
                    <a16:creationId xmlns:a16="http://schemas.microsoft.com/office/drawing/2014/main" id="{3975A510-24EC-4E54-8E8A-6AAC4208F4C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3" name="Line 16">
                <a:extLst>
                  <a:ext uri="{FF2B5EF4-FFF2-40B4-BE49-F238E27FC236}">
                    <a16:creationId xmlns:a16="http://schemas.microsoft.com/office/drawing/2014/main" id="{FF2ABC20-A276-4467-AB9D-01B7001F3C0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4" name="Line 17">
                <a:extLst>
                  <a:ext uri="{FF2B5EF4-FFF2-40B4-BE49-F238E27FC236}">
                    <a16:creationId xmlns:a16="http://schemas.microsoft.com/office/drawing/2014/main" id="{B7B96A2C-6613-4F18-B341-E42869744E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5" name="Line 18">
                <a:extLst>
                  <a:ext uri="{FF2B5EF4-FFF2-40B4-BE49-F238E27FC236}">
                    <a16:creationId xmlns:a16="http://schemas.microsoft.com/office/drawing/2014/main" id="{EBAD3D3F-E833-478F-A780-056EC12ACA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6" name="Line 19">
                <a:extLst>
                  <a:ext uri="{FF2B5EF4-FFF2-40B4-BE49-F238E27FC236}">
                    <a16:creationId xmlns:a16="http://schemas.microsoft.com/office/drawing/2014/main" id="{60C240DC-D589-4682-B2A9-466C32C3F03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7" name="Line 20">
                <a:extLst>
                  <a:ext uri="{FF2B5EF4-FFF2-40B4-BE49-F238E27FC236}">
                    <a16:creationId xmlns:a16="http://schemas.microsoft.com/office/drawing/2014/main" id="{0FEEF645-424F-435E-969F-1454CD9B461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8" name="Line 21">
                <a:extLst>
                  <a:ext uri="{FF2B5EF4-FFF2-40B4-BE49-F238E27FC236}">
                    <a16:creationId xmlns:a16="http://schemas.microsoft.com/office/drawing/2014/main" id="{F16A4952-8B61-4963-BE33-48213D03836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89" name="Line 22">
                <a:extLst>
                  <a:ext uri="{FF2B5EF4-FFF2-40B4-BE49-F238E27FC236}">
                    <a16:creationId xmlns:a16="http://schemas.microsoft.com/office/drawing/2014/main" id="{64EFEA0E-62ED-4A37-82F9-26EDDD8603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0" name="Line 23">
                <a:extLst>
                  <a:ext uri="{FF2B5EF4-FFF2-40B4-BE49-F238E27FC236}">
                    <a16:creationId xmlns:a16="http://schemas.microsoft.com/office/drawing/2014/main" id="{D89F0EB5-DB98-45D8-BF2F-88F95AE41B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1" name="Line 24">
                <a:extLst>
                  <a:ext uri="{FF2B5EF4-FFF2-40B4-BE49-F238E27FC236}">
                    <a16:creationId xmlns:a16="http://schemas.microsoft.com/office/drawing/2014/main" id="{6571DBB5-F068-4CB4-981D-3F73C0D5F5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2" name="Line 25">
                <a:extLst>
                  <a:ext uri="{FF2B5EF4-FFF2-40B4-BE49-F238E27FC236}">
                    <a16:creationId xmlns:a16="http://schemas.microsoft.com/office/drawing/2014/main" id="{5B94E3A8-7BD8-4163-B173-69EBC437ADF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3" name="Line 26">
                <a:extLst>
                  <a:ext uri="{FF2B5EF4-FFF2-40B4-BE49-F238E27FC236}">
                    <a16:creationId xmlns:a16="http://schemas.microsoft.com/office/drawing/2014/main" id="{E51CBD55-A8CA-468B-8E80-D4BF715769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4" name="Line 27">
                <a:extLst>
                  <a:ext uri="{FF2B5EF4-FFF2-40B4-BE49-F238E27FC236}">
                    <a16:creationId xmlns:a16="http://schemas.microsoft.com/office/drawing/2014/main" id="{B20DCD13-1A49-4639-ABDF-C64DC1E8E8E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5" name="Line 28">
                <a:extLst>
                  <a:ext uri="{FF2B5EF4-FFF2-40B4-BE49-F238E27FC236}">
                    <a16:creationId xmlns:a16="http://schemas.microsoft.com/office/drawing/2014/main" id="{C93C9120-9652-4470-8F44-4B967C27C8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6" name="Line 29">
                <a:extLst>
                  <a:ext uri="{FF2B5EF4-FFF2-40B4-BE49-F238E27FC236}">
                    <a16:creationId xmlns:a16="http://schemas.microsoft.com/office/drawing/2014/main" id="{1EC5941D-BE91-4345-A146-33864757E4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7" name="Line 30">
                <a:extLst>
                  <a:ext uri="{FF2B5EF4-FFF2-40B4-BE49-F238E27FC236}">
                    <a16:creationId xmlns:a16="http://schemas.microsoft.com/office/drawing/2014/main" id="{E472B946-8916-4960-870C-B6A16BB601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8" name="Line 31">
                <a:extLst>
                  <a:ext uri="{FF2B5EF4-FFF2-40B4-BE49-F238E27FC236}">
                    <a16:creationId xmlns:a16="http://schemas.microsoft.com/office/drawing/2014/main" id="{67AAC4DF-DB49-4CB2-AC59-FAC723947C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99" name="Line 32">
                <a:extLst>
                  <a:ext uri="{FF2B5EF4-FFF2-40B4-BE49-F238E27FC236}">
                    <a16:creationId xmlns:a16="http://schemas.microsoft.com/office/drawing/2014/main" id="{8B684175-E2C6-46DF-B9A1-1AB004FC7C0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00" name="Line 33">
                <a:extLst>
                  <a:ext uri="{FF2B5EF4-FFF2-40B4-BE49-F238E27FC236}">
                    <a16:creationId xmlns:a16="http://schemas.microsoft.com/office/drawing/2014/main" id="{C461F89B-4B4C-4552-BE69-F44E95B588B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01" name="Line 34">
                <a:extLst>
                  <a:ext uri="{FF2B5EF4-FFF2-40B4-BE49-F238E27FC236}">
                    <a16:creationId xmlns:a16="http://schemas.microsoft.com/office/drawing/2014/main" id="{FC7692B3-3F06-4A9B-B78D-FEE7210D4D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02" name="Line 35">
                <a:extLst>
                  <a:ext uri="{FF2B5EF4-FFF2-40B4-BE49-F238E27FC236}">
                    <a16:creationId xmlns:a16="http://schemas.microsoft.com/office/drawing/2014/main" id="{962876AE-9AAA-467A-A8A2-2AE651F910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03" name="Line 36">
                <a:extLst>
                  <a:ext uri="{FF2B5EF4-FFF2-40B4-BE49-F238E27FC236}">
                    <a16:creationId xmlns:a16="http://schemas.microsoft.com/office/drawing/2014/main" id="{D6515C6E-7C41-48B7-9EEB-E182732196B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04" name="Line 37">
                <a:extLst>
                  <a:ext uri="{FF2B5EF4-FFF2-40B4-BE49-F238E27FC236}">
                    <a16:creationId xmlns:a16="http://schemas.microsoft.com/office/drawing/2014/main" id="{C559AE32-5EFE-4669-89EB-FFB6E04436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05" name="Line 38">
                <a:extLst>
                  <a:ext uri="{FF2B5EF4-FFF2-40B4-BE49-F238E27FC236}">
                    <a16:creationId xmlns:a16="http://schemas.microsoft.com/office/drawing/2014/main" id="{1C552E80-60E0-410D-A548-0B5C77B8A9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06" name="Line 39">
                <a:extLst>
                  <a:ext uri="{FF2B5EF4-FFF2-40B4-BE49-F238E27FC236}">
                    <a16:creationId xmlns:a16="http://schemas.microsoft.com/office/drawing/2014/main" id="{E7ACC989-5345-4A7E-A5F8-8767471E212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07" name="Oval 42">
                <a:extLst>
                  <a:ext uri="{FF2B5EF4-FFF2-40B4-BE49-F238E27FC236}">
                    <a16:creationId xmlns:a16="http://schemas.microsoft.com/office/drawing/2014/main" id="{233F56FA-22BC-401E-B0EA-B5115C9272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08" name="Oval 43">
                <a:extLst>
                  <a:ext uri="{FF2B5EF4-FFF2-40B4-BE49-F238E27FC236}">
                    <a16:creationId xmlns:a16="http://schemas.microsoft.com/office/drawing/2014/main" id="{FC09CE30-8299-4398-AE01-E42B0C380C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09" name="Oval 44">
                <a:extLst>
                  <a:ext uri="{FF2B5EF4-FFF2-40B4-BE49-F238E27FC236}">
                    <a16:creationId xmlns:a16="http://schemas.microsoft.com/office/drawing/2014/main" id="{96DB2153-E757-49AF-8597-B95D6857D8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10" name="Line 45">
                <a:extLst>
                  <a:ext uri="{FF2B5EF4-FFF2-40B4-BE49-F238E27FC236}">
                    <a16:creationId xmlns:a16="http://schemas.microsoft.com/office/drawing/2014/main" id="{2305A8C6-CEE6-48AA-AF4D-9A75EE63ADC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11" name="Oval 46">
                <a:extLst>
                  <a:ext uri="{FF2B5EF4-FFF2-40B4-BE49-F238E27FC236}">
                    <a16:creationId xmlns:a16="http://schemas.microsoft.com/office/drawing/2014/main" id="{72AB0573-D308-4232-85D2-744A691957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12" name="Oval 47">
                <a:extLst>
                  <a:ext uri="{FF2B5EF4-FFF2-40B4-BE49-F238E27FC236}">
                    <a16:creationId xmlns:a16="http://schemas.microsoft.com/office/drawing/2014/main" id="{8BC54721-E9E3-4FF8-84D4-7D0AEC8B1B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13" name="Oval 48">
                <a:extLst>
                  <a:ext uri="{FF2B5EF4-FFF2-40B4-BE49-F238E27FC236}">
                    <a16:creationId xmlns:a16="http://schemas.microsoft.com/office/drawing/2014/main" id="{E9CA59A2-86F3-4C10-B234-FAD4F1829F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14" name="Oval 49">
                <a:extLst>
                  <a:ext uri="{FF2B5EF4-FFF2-40B4-BE49-F238E27FC236}">
                    <a16:creationId xmlns:a16="http://schemas.microsoft.com/office/drawing/2014/main" id="{008F8053-26D5-48A8-920E-7367D63D44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15" name="Oval 50">
                <a:extLst>
                  <a:ext uri="{FF2B5EF4-FFF2-40B4-BE49-F238E27FC236}">
                    <a16:creationId xmlns:a16="http://schemas.microsoft.com/office/drawing/2014/main" id="{7267BBA8-9B2C-416F-8777-DB19A98814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16" name="Oval 51">
                <a:extLst>
                  <a:ext uri="{FF2B5EF4-FFF2-40B4-BE49-F238E27FC236}">
                    <a16:creationId xmlns:a16="http://schemas.microsoft.com/office/drawing/2014/main" id="{5535D3F7-EDBF-497C-94F6-7F57FD76A9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17" name="Oval 52">
                <a:extLst>
                  <a:ext uri="{FF2B5EF4-FFF2-40B4-BE49-F238E27FC236}">
                    <a16:creationId xmlns:a16="http://schemas.microsoft.com/office/drawing/2014/main" id="{90AD175C-5D45-46C0-B573-183D6FB471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18" name="Oval 53">
                <a:extLst>
                  <a:ext uri="{FF2B5EF4-FFF2-40B4-BE49-F238E27FC236}">
                    <a16:creationId xmlns:a16="http://schemas.microsoft.com/office/drawing/2014/main" id="{E9E67DDA-39BF-467F-92D6-B2B3D9D5A6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19" name="Oval 54">
                <a:extLst>
                  <a:ext uri="{FF2B5EF4-FFF2-40B4-BE49-F238E27FC236}">
                    <a16:creationId xmlns:a16="http://schemas.microsoft.com/office/drawing/2014/main" id="{2810A22E-C9CC-4233-9D61-ACC189A31E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0" name="Oval 55">
                <a:extLst>
                  <a:ext uri="{FF2B5EF4-FFF2-40B4-BE49-F238E27FC236}">
                    <a16:creationId xmlns:a16="http://schemas.microsoft.com/office/drawing/2014/main" id="{E624E0AE-07AB-4D7F-8E97-9203842D5B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1" name="Oval 57">
                <a:extLst>
                  <a:ext uri="{FF2B5EF4-FFF2-40B4-BE49-F238E27FC236}">
                    <a16:creationId xmlns:a16="http://schemas.microsoft.com/office/drawing/2014/main" id="{AA0689CB-74F3-42CA-A897-D99D8AA605F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2" name="Oval 58">
                <a:extLst>
                  <a:ext uri="{FF2B5EF4-FFF2-40B4-BE49-F238E27FC236}">
                    <a16:creationId xmlns:a16="http://schemas.microsoft.com/office/drawing/2014/main" id="{9E1FCB63-4AAC-44AD-8685-5D860CCB60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3" name="Oval 59">
                <a:extLst>
                  <a:ext uri="{FF2B5EF4-FFF2-40B4-BE49-F238E27FC236}">
                    <a16:creationId xmlns:a16="http://schemas.microsoft.com/office/drawing/2014/main" id="{B44FE1E3-99AE-4A65-8270-EA19EE820E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4" name="Oval 60">
                <a:extLst>
                  <a:ext uri="{FF2B5EF4-FFF2-40B4-BE49-F238E27FC236}">
                    <a16:creationId xmlns:a16="http://schemas.microsoft.com/office/drawing/2014/main" id="{423EA508-2CAA-4FF6-B49C-D70EDF7DDB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5" name="Oval 61">
                <a:extLst>
                  <a:ext uri="{FF2B5EF4-FFF2-40B4-BE49-F238E27FC236}">
                    <a16:creationId xmlns:a16="http://schemas.microsoft.com/office/drawing/2014/main" id="{D0AA8694-5F87-4657-A3D2-B1F092907E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6" name="Oval 62">
                <a:extLst>
                  <a:ext uri="{FF2B5EF4-FFF2-40B4-BE49-F238E27FC236}">
                    <a16:creationId xmlns:a16="http://schemas.microsoft.com/office/drawing/2014/main" id="{95D06FB8-EC4B-44D2-8C4A-44C47922A2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7" name="Oval 63">
                <a:extLst>
                  <a:ext uri="{FF2B5EF4-FFF2-40B4-BE49-F238E27FC236}">
                    <a16:creationId xmlns:a16="http://schemas.microsoft.com/office/drawing/2014/main" id="{821969AE-B3F9-4FC9-A101-377F9F55E8C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8" name="Oval 64">
                <a:extLst>
                  <a:ext uri="{FF2B5EF4-FFF2-40B4-BE49-F238E27FC236}">
                    <a16:creationId xmlns:a16="http://schemas.microsoft.com/office/drawing/2014/main" id="{7B697443-C54F-41C4-BC3A-142AC672CB1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29" name="Oval 65">
                <a:extLst>
                  <a:ext uri="{FF2B5EF4-FFF2-40B4-BE49-F238E27FC236}">
                    <a16:creationId xmlns:a16="http://schemas.microsoft.com/office/drawing/2014/main" id="{E00E7441-ADC3-4AF1-B6B6-A56FD888BB3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30" name="Oval 66">
                <a:extLst>
                  <a:ext uri="{FF2B5EF4-FFF2-40B4-BE49-F238E27FC236}">
                    <a16:creationId xmlns:a16="http://schemas.microsoft.com/office/drawing/2014/main" id="{A74B00F6-AF01-45A9-88DE-21220846A1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31" name="Oval 68">
                <a:extLst>
                  <a:ext uri="{FF2B5EF4-FFF2-40B4-BE49-F238E27FC236}">
                    <a16:creationId xmlns:a16="http://schemas.microsoft.com/office/drawing/2014/main" id="{CE156F1A-4641-49D1-9543-E6A48806BB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32" name="Oval 70">
                <a:extLst>
                  <a:ext uri="{FF2B5EF4-FFF2-40B4-BE49-F238E27FC236}">
                    <a16:creationId xmlns:a16="http://schemas.microsoft.com/office/drawing/2014/main" id="{39DCBB96-3EF0-4359-A064-7F0595635D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33" name="Line 71">
                <a:extLst>
                  <a:ext uri="{FF2B5EF4-FFF2-40B4-BE49-F238E27FC236}">
                    <a16:creationId xmlns:a16="http://schemas.microsoft.com/office/drawing/2014/main" id="{351C6E40-8B99-4BEA-A1EA-A55EEAFFD44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8034" name="Oval 72">
                <a:extLst>
                  <a:ext uri="{FF2B5EF4-FFF2-40B4-BE49-F238E27FC236}">
                    <a16:creationId xmlns:a16="http://schemas.microsoft.com/office/drawing/2014/main" id="{5DF61265-7336-4915-A20E-4C01E791FA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35" name="Oval 73">
                <a:extLst>
                  <a:ext uri="{FF2B5EF4-FFF2-40B4-BE49-F238E27FC236}">
                    <a16:creationId xmlns:a16="http://schemas.microsoft.com/office/drawing/2014/main" id="{12F79CAF-C7AE-4800-AF76-B8CCC6E00D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36" name="Oval 74">
                <a:extLst>
                  <a:ext uri="{FF2B5EF4-FFF2-40B4-BE49-F238E27FC236}">
                    <a16:creationId xmlns:a16="http://schemas.microsoft.com/office/drawing/2014/main" id="{58FFEC6E-1780-4499-8B29-F1EBCA41BF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37" name="Oval 75">
                <a:extLst>
                  <a:ext uri="{FF2B5EF4-FFF2-40B4-BE49-F238E27FC236}">
                    <a16:creationId xmlns:a16="http://schemas.microsoft.com/office/drawing/2014/main" id="{13097129-7404-489B-892C-C1012892FB7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38" name="Oval 76">
                <a:extLst>
                  <a:ext uri="{FF2B5EF4-FFF2-40B4-BE49-F238E27FC236}">
                    <a16:creationId xmlns:a16="http://schemas.microsoft.com/office/drawing/2014/main" id="{848242DE-FF8C-49C7-AFA7-2453BF11F5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8039" name="Oval 69">
                <a:extLst>
                  <a:ext uri="{FF2B5EF4-FFF2-40B4-BE49-F238E27FC236}">
                    <a16:creationId xmlns:a16="http://schemas.microsoft.com/office/drawing/2014/main" id="{31F0544F-5988-4DC3-BCEC-D1B70DB999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  <p:grpSp>
          <p:nvGrpSpPr>
            <p:cNvPr id="37903" name="组合 1">
              <a:extLst>
                <a:ext uri="{FF2B5EF4-FFF2-40B4-BE49-F238E27FC236}">
                  <a16:creationId xmlns:a16="http://schemas.microsoft.com/office/drawing/2014/main" id="{F33524D7-344D-4CC9-8C48-65BE6DC98462}"/>
                </a:ext>
              </a:extLst>
            </p:cNvPr>
            <p:cNvGrpSpPr>
              <a:grpSpLocks/>
            </p:cNvGrpSpPr>
            <p:nvPr/>
          </p:nvGrpSpPr>
          <p:grpSpPr bwMode="auto">
            <a:xfrm rot="-3775067">
              <a:off x="170519" y="183806"/>
              <a:ext cx="2786247" cy="2773758"/>
              <a:chOff x="0" y="0"/>
              <a:chExt cx="4249738" cy="4230688"/>
            </a:xfrm>
          </p:grpSpPr>
          <p:sp>
            <p:nvSpPr>
              <p:cNvPr id="37904" name="Freeform 5">
                <a:extLst>
                  <a:ext uri="{FF2B5EF4-FFF2-40B4-BE49-F238E27FC236}">
                    <a16:creationId xmlns:a16="http://schemas.microsoft.com/office/drawing/2014/main" id="{33AB2040-9979-4C32-8AED-5E2443064B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163" y="30163"/>
                <a:ext cx="4189413" cy="4170363"/>
              </a:xfrm>
              <a:custGeom>
                <a:avLst/>
                <a:gdLst>
                  <a:gd name="T0" fmla="*/ 2147483646 w 2639"/>
                  <a:gd name="T1" fmla="*/ 2147483646 h 2627"/>
                  <a:gd name="T2" fmla="*/ 2147483646 w 2639"/>
                  <a:gd name="T3" fmla="*/ 2147483646 h 2627"/>
                  <a:gd name="T4" fmla="*/ 2147483646 w 2639"/>
                  <a:gd name="T5" fmla="*/ 2147483646 h 2627"/>
                  <a:gd name="T6" fmla="*/ 2147483646 w 2639"/>
                  <a:gd name="T7" fmla="*/ 2147483646 h 2627"/>
                  <a:gd name="T8" fmla="*/ 0 w 2639"/>
                  <a:gd name="T9" fmla="*/ 2147483646 h 2627"/>
                  <a:gd name="T10" fmla="*/ 2147483646 w 2639"/>
                  <a:gd name="T11" fmla="*/ 2147483646 h 2627"/>
                  <a:gd name="T12" fmla="*/ 2147483646 w 2639"/>
                  <a:gd name="T13" fmla="*/ 2147483646 h 2627"/>
                  <a:gd name="T14" fmla="*/ 2147483646 w 2639"/>
                  <a:gd name="T15" fmla="*/ 2147483646 h 2627"/>
                  <a:gd name="T16" fmla="*/ 2147483646 w 2639"/>
                  <a:gd name="T17" fmla="*/ 0 h 2627"/>
                  <a:gd name="T18" fmla="*/ 2147483646 w 2639"/>
                  <a:gd name="T19" fmla="*/ 2147483646 h 2627"/>
                  <a:gd name="T20" fmla="*/ 2147483646 w 2639"/>
                  <a:gd name="T21" fmla="*/ 2147483646 h 2627"/>
                  <a:gd name="T22" fmla="*/ 2147483646 w 2639"/>
                  <a:gd name="T23" fmla="*/ 2147483646 h 2627"/>
                  <a:gd name="T24" fmla="*/ 2147483646 w 2639"/>
                  <a:gd name="T25" fmla="*/ 2147483646 h 2627"/>
                  <a:gd name="T26" fmla="*/ 2147483646 w 2639"/>
                  <a:gd name="T27" fmla="*/ 2147483646 h 2627"/>
                  <a:gd name="T28" fmla="*/ 2147483646 w 2639"/>
                  <a:gd name="T29" fmla="*/ 2147483646 h 2627"/>
                  <a:gd name="T30" fmla="*/ 2147483646 w 2639"/>
                  <a:gd name="T31" fmla="*/ 2147483646 h 2627"/>
                  <a:gd name="T32" fmla="*/ 2147483646 w 2639"/>
                  <a:gd name="T33" fmla="*/ 2147483646 h 2627"/>
                  <a:gd name="T34" fmla="*/ 2147483646 w 2639"/>
                  <a:gd name="T35" fmla="*/ 2147483646 h 2627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639" h="2627">
                    <a:moveTo>
                      <a:pt x="1076" y="2627"/>
                    </a:moveTo>
                    <a:lnTo>
                      <a:pt x="622" y="2451"/>
                    </a:lnTo>
                    <a:lnTo>
                      <a:pt x="263" y="2123"/>
                    </a:lnTo>
                    <a:lnTo>
                      <a:pt x="46" y="1687"/>
                    </a:lnTo>
                    <a:lnTo>
                      <a:pt x="0" y="1203"/>
                    </a:lnTo>
                    <a:lnTo>
                      <a:pt x="134" y="734"/>
                    </a:lnTo>
                    <a:lnTo>
                      <a:pt x="426" y="346"/>
                    </a:lnTo>
                    <a:lnTo>
                      <a:pt x="841" y="90"/>
                    </a:lnTo>
                    <a:lnTo>
                      <a:pt x="1320" y="0"/>
                    </a:lnTo>
                    <a:lnTo>
                      <a:pt x="1799" y="90"/>
                    </a:lnTo>
                    <a:lnTo>
                      <a:pt x="2213" y="346"/>
                    </a:lnTo>
                    <a:lnTo>
                      <a:pt x="2506" y="734"/>
                    </a:lnTo>
                    <a:lnTo>
                      <a:pt x="2639" y="1203"/>
                    </a:lnTo>
                    <a:lnTo>
                      <a:pt x="2594" y="1687"/>
                    </a:lnTo>
                    <a:lnTo>
                      <a:pt x="2377" y="2123"/>
                    </a:lnTo>
                    <a:lnTo>
                      <a:pt x="2017" y="2451"/>
                    </a:lnTo>
                    <a:lnTo>
                      <a:pt x="1563" y="2627"/>
                    </a:lnTo>
                    <a:lnTo>
                      <a:pt x="1076" y="2627"/>
                    </a:lnTo>
                    <a:close/>
                  </a:path>
                </a:pathLst>
              </a:custGeom>
              <a:noFill/>
              <a:ln w="1588">
                <a:solidFill>
                  <a:srgbClr val="FFFFFF">
                    <a:alpha val="25098"/>
                  </a:srgbClr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05" name="Line 6">
                <a:extLst>
                  <a:ext uri="{FF2B5EF4-FFF2-40B4-BE49-F238E27FC236}">
                    <a16:creationId xmlns:a16="http://schemas.microsoft.com/office/drawing/2014/main" id="{D9CB734E-17C2-49DB-A0B8-FCD5EDE2B5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125663" y="30163"/>
                <a:ext cx="1882775" cy="11652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06" name="Line 7">
                <a:extLst>
                  <a:ext uri="{FF2B5EF4-FFF2-40B4-BE49-F238E27FC236}">
                    <a16:creationId xmlns:a16="http://schemas.microsoft.com/office/drawing/2014/main" id="{F975F1CA-15CB-4B74-AAD9-8DBC4D55FEF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803650" y="1195388"/>
                <a:ext cx="204788" cy="22050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07" name="Line 8">
                <a:extLst>
                  <a:ext uri="{FF2B5EF4-FFF2-40B4-BE49-F238E27FC236}">
                    <a16:creationId xmlns:a16="http://schemas.microsoft.com/office/drawing/2014/main" id="{B5BBF3F5-4044-4294-A77B-2787E4FB49A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400425"/>
                <a:ext cx="2065338" cy="8001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08" name="Line 9">
                <a:extLst>
                  <a:ext uri="{FF2B5EF4-FFF2-40B4-BE49-F238E27FC236}">
                    <a16:creationId xmlns:a16="http://schemas.microsoft.com/office/drawing/2014/main" id="{3E185A4B-3CED-48DB-975C-915CE4FB7C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09" name="Line 10">
                <a:extLst>
                  <a:ext uri="{FF2B5EF4-FFF2-40B4-BE49-F238E27FC236}">
                    <a16:creationId xmlns:a16="http://schemas.microsoft.com/office/drawing/2014/main" id="{EE92C72E-826B-496E-8933-E2BC3DC4C6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0" name="Line 11">
                <a:extLst>
                  <a:ext uri="{FF2B5EF4-FFF2-40B4-BE49-F238E27FC236}">
                    <a16:creationId xmlns:a16="http://schemas.microsoft.com/office/drawing/2014/main" id="{5C5427B1-AC3B-49AD-9770-ED62F4B006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385763"/>
                <a:ext cx="1804988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1" name="Line 12">
                <a:extLst>
                  <a:ext uri="{FF2B5EF4-FFF2-40B4-BE49-F238E27FC236}">
                    <a16:creationId xmlns:a16="http://schemas.microsoft.com/office/drawing/2014/main" id="{AD012E75-8D14-483A-A286-43937E7212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543300" y="579438"/>
                <a:ext cx="371475" cy="162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2" name="Line 13">
                <a:extLst>
                  <a:ext uri="{FF2B5EF4-FFF2-40B4-BE49-F238E27FC236}">
                    <a16:creationId xmlns:a16="http://schemas.microsoft.com/office/drawing/2014/main" id="{0F58EE93-EECA-4EB2-BB76-3103E701F0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6438" y="385763"/>
                <a:ext cx="1031875" cy="1936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3" name="Line 14">
                <a:extLst>
                  <a:ext uri="{FF2B5EF4-FFF2-40B4-BE49-F238E27FC236}">
                    <a16:creationId xmlns:a16="http://schemas.microsoft.com/office/drawing/2014/main" id="{20F4220F-E084-4AB0-8666-34BF2F256BB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232150" y="2205038"/>
                <a:ext cx="682625" cy="1716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4" name="Line 15">
                <a:extLst>
                  <a:ext uri="{FF2B5EF4-FFF2-40B4-BE49-F238E27FC236}">
                    <a16:creationId xmlns:a16="http://schemas.microsoft.com/office/drawing/2014/main" id="{3A7E9252-E81B-4583-94B8-85F159F181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3188" y="579438"/>
                <a:ext cx="603250" cy="2128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5" name="Line 16">
                <a:extLst>
                  <a:ext uri="{FF2B5EF4-FFF2-40B4-BE49-F238E27FC236}">
                    <a16:creationId xmlns:a16="http://schemas.microsoft.com/office/drawing/2014/main" id="{DF51D76A-4D74-487C-BD0B-DE2D59709F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738313" y="30163"/>
                <a:ext cx="387350" cy="3556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6" name="Line 17">
                <a:extLst>
                  <a:ext uri="{FF2B5EF4-FFF2-40B4-BE49-F238E27FC236}">
                    <a16:creationId xmlns:a16="http://schemas.microsoft.com/office/drawing/2014/main" id="{CCD49217-DBCE-49AD-B88F-31A20D2482B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238" y="30702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7" name="Line 18">
                <a:extLst>
                  <a:ext uri="{FF2B5EF4-FFF2-40B4-BE49-F238E27FC236}">
                    <a16:creationId xmlns:a16="http://schemas.microsoft.com/office/drawing/2014/main" id="{C0DDBB6E-8111-4B7D-8342-1F9FE6049E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8" name="Line 19">
                <a:extLst>
                  <a:ext uri="{FF2B5EF4-FFF2-40B4-BE49-F238E27FC236}">
                    <a16:creationId xmlns:a16="http://schemas.microsoft.com/office/drawing/2014/main" id="{FC3533B0-0678-4E9A-90CD-BDB2DBA37C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42888" y="385763"/>
                <a:ext cx="1495425" cy="8096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19" name="Line 20">
                <a:extLst>
                  <a:ext uri="{FF2B5EF4-FFF2-40B4-BE49-F238E27FC236}">
                    <a16:creationId xmlns:a16="http://schemas.microsoft.com/office/drawing/2014/main" id="{6A2A703D-7A5A-44A5-A412-BE3507752C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163" y="1939925"/>
                <a:ext cx="282575" cy="2540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0" name="Line 21">
                <a:extLst>
                  <a:ext uri="{FF2B5EF4-FFF2-40B4-BE49-F238E27FC236}">
                    <a16:creationId xmlns:a16="http://schemas.microsoft.com/office/drawing/2014/main" id="{F5FEC831-E31D-4DCC-8061-83878C517EB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3914775" y="1939925"/>
                <a:ext cx="304800" cy="2651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1" name="Line 22">
                <a:extLst>
                  <a:ext uri="{FF2B5EF4-FFF2-40B4-BE49-F238E27FC236}">
                    <a16:creationId xmlns:a16="http://schemas.microsoft.com/office/drawing/2014/main" id="{19FACCD2-A63C-4DD4-822C-54095FCFE38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738313" y="42005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2" name="Line 23">
                <a:extLst>
                  <a:ext uri="{FF2B5EF4-FFF2-40B4-BE49-F238E27FC236}">
                    <a16:creationId xmlns:a16="http://schemas.microsoft.com/office/drawing/2014/main" id="{F7895E19-4356-4348-B7F4-D386DC98C6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3" name="Line 24">
                <a:extLst>
                  <a:ext uri="{FF2B5EF4-FFF2-40B4-BE49-F238E27FC236}">
                    <a16:creationId xmlns:a16="http://schemas.microsoft.com/office/drawing/2014/main" id="{416EC3D4-232E-4644-95DD-582D15AD57F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511425" y="3567113"/>
                <a:ext cx="860425" cy="6334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4" name="Line 25">
                <a:extLst>
                  <a:ext uri="{FF2B5EF4-FFF2-40B4-BE49-F238E27FC236}">
                    <a16:creationId xmlns:a16="http://schemas.microsoft.com/office/drawing/2014/main" id="{92FFCC05-EEF1-47ED-A082-24D90C01F40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7675" y="3400425"/>
                <a:ext cx="1824038" cy="5937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5" name="Line 26">
                <a:extLst>
                  <a:ext uri="{FF2B5EF4-FFF2-40B4-BE49-F238E27FC236}">
                    <a16:creationId xmlns:a16="http://schemas.microsoft.com/office/drawing/2014/main" id="{ED4948AF-1DD6-4A39-B08B-8287C7C443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358900" y="3697288"/>
                <a:ext cx="37941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6" name="Line 27">
                <a:extLst>
                  <a:ext uri="{FF2B5EF4-FFF2-40B4-BE49-F238E27FC236}">
                    <a16:creationId xmlns:a16="http://schemas.microsoft.com/office/drawing/2014/main" id="{B9539B7C-9E0E-4D24-8072-E81E466C49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017588" y="3697288"/>
                <a:ext cx="341313" cy="2238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7" name="Line 28">
                <a:extLst>
                  <a:ext uri="{FF2B5EF4-FFF2-40B4-BE49-F238E27FC236}">
                    <a16:creationId xmlns:a16="http://schemas.microsoft.com/office/drawing/2014/main" id="{F0D7D827-957A-40C4-B07C-7F3125D4704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71713" y="2946400"/>
                <a:ext cx="1347788" cy="10477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8" name="Line 29">
                <a:extLst>
                  <a:ext uri="{FF2B5EF4-FFF2-40B4-BE49-F238E27FC236}">
                    <a16:creationId xmlns:a16="http://schemas.microsoft.com/office/drawing/2014/main" id="{6860762E-186D-4834-BB3E-743FF739129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71713" y="3994150"/>
                <a:ext cx="239713" cy="20637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29" name="Line 30">
                <a:extLst>
                  <a:ext uri="{FF2B5EF4-FFF2-40B4-BE49-F238E27FC236}">
                    <a16:creationId xmlns:a16="http://schemas.microsoft.com/office/drawing/2014/main" id="{2EE896FD-8ABF-4FFF-9734-DABEFC34D2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430213" cy="952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0" name="Line 31">
                <a:extLst>
                  <a:ext uri="{FF2B5EF4-FFF2-40B4-BE49-F238E27FC236}">
                    <a16:creationId xmlns:a16="http://schemas.microsoft.com/office/drawing/2014/main" id="{630FB3FC-9AD9-4146-9AFC-C2C6205348A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2738" y="1965325"/>
                <a:ext cx="223838" cy="8620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1" name="Line 32">
                <a:extLst>
                  <a:ext uri="{FF2B5EF4-FFF2-40B4-BE49-F238E27FC236}">
                    <a16:creationId xmlns:a16="http://schemas.microsoft.com/office/drawing/2014/main" id="{B69AF422-CFD4-4F86-B1E8-5BBA187D1D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3188" y="2708275"/>
                <a:ext cx="433388" cy="11906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2" name="Line 33">
                <a:extLst>
                  <a:ext uri="{FF2B5EF4-FFF2-40B4-BE49-F238E27FC236}">
                    <a16:creationId xmlns:a16="http://schemas.microsoft.com/office/drawing/2014/main" id="{4B751702-DB5B-4D51-9097-AFC4A3257D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447675" y="2827338"/>
                <a:ext cx="88900" cy="57308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3" name="Line 34">
                <a:extLst>
                  <a:ext uri="{FF2B5EF4-FFF2-40B4-BE49-F238E27FC236}">
                    <a16:creationId xmlns:a16="http://schemas.microsoft.com/office/drawing/2014/main" id="{04D1CAD8-160D-4685-967E-54EE83FF66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42888" y="1195388"/>
                <a:ext cx="69850" cy="7699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4" name="Line 35">
                <a:extLst>
                  <a:ext uri="{FF2B5EF4-FFF2-40B4-BE49-F238E27FC236}">
                    <a16:creationId xmlns:a16="http://schemas.microsoft.com/office/drawing/2014/main" id="{5A828EC4-233B-43D2-9381-CD41A65D2AA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19500" y="2708275"/>
                <a:ext cx="528638" cy="238125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5" name="Line 36">
                <a:extLst>
                  <a:ext uri="{FF2B5EF4-FFF2-40B4-BE49-F238E27FC236}">
                    <a16:creationId xmlns:a16="http://schemas.microsoft.com/office/drawing/2014/main" id="{A16CA4CA-DCE3-4ACA-9936-0B423802CA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233363" cy="5032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6" name="Line 37">
                <a:extLst>
                  <a:ext uri="{FF2B5EF4-FFF2-40B4-BE49-F238E27FC236}">
                    <a16:creationId xmlns:a16="http://schemas.microsoft.com/office/drawing/2014/main" id="{D89FA4FB-5125-4760-AFD0-16E818795B6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14775" y="2205038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7" name="Line 38">
                <a:extLst>
                  <a:ext uri="{FF2B5EF4-FFF2-40B4-BE49-F238E27FC236}">
                    <a16:creationId xmlns:a16="http://schemas.microsoft.com/office/drawing/2014/main" id="{612325AC-8D22-402C-993B-1F486377AD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941638" y="3471863"/>
                <a:ext cx="1" cy="1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8" name="Line 39">
                <a:extLst>
                  <a:ext uri="{FF2B5EF4-FFF2-40B4-BE49-F238E27FC236}">
                    <a16:creationId xmlns:a16="http://schemas.microsoft.com/office/drawing/2014/main" id="{E03B1615-2C85-4377-AA03-A48554D2CD8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36575" y="2827338"/>
                <a:ext cx="822325" cy="869950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39" name="Oval 42">
                <a:extLst>
                  <a:ext uri="{FF2B5EF4-FFF2-40B4-BE49-F238E27FC236}">
                    <a16:creationId xmlns:a16="http://schemas.microsoft.com/office/drawing/2014/main" id="{E3E93F47-ABE0-468C-9D0A-F31D701924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625" y="9763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40" name="Oval 43">
                <a:extLst>
                  <a:ext uri="{FF2B5EF4-FFF2-40B4-BE49-F238E27FC236}">
                    <a16:creationId xmlns:a16="http://schemas.microsoft.com/office/drawing/2014/main" id="{9F2B0637-26A9-4D04-9E4F-6CF8964922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1138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41" name="Oval 44">
                <a:extLst>
                  <a:ext uri="{FF2B5EF4-FFF2-40B4-BE49-F238E27FC236}">
                    <a16:creationId xmlns:a16="http://schemas.microsoft.com/office/drawing/2014/main" id="{D9677444-616F-4AAE-A7CF-4227A68E68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7863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42" name="Line 45">
                <a:extLst>
                  <a:ext uri="{FF2B5EF4-FFF2-40B4-BE49-F238E27FC236}">
                    <a16:creationId xmlns:a16="http://schemas.microsoft.com/office/drawing/2014/main" id="{1459493D-2AE2-44DE-BAE7-12E8F8C022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706438" y="579438"/>
                <a:ext cx="396875" cy="150813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43" name="Oval 46">
                <a:extLst>
                  <a:ext uri="{FF2B5EF4-FFF2-40B4-BE49-F238E27FC236}">
                    <a16:creationId xmlns:a16="http://schemas.microsoft.com/office/drawing/2014/main" id="{B2406BD0-EADD-47EB-AB0A-571B911D01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3150" y="7000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44" name="Oval 47">
                <a:extLst>
                  <a:ext uri="{FF2B5EF4-FFF2-40B4-BE49-F238E27FC236}">
                    <a16:creationId xmlns:a16="http://schemas.microsoft.com/office/drawing/2014/main" id="{408FDD8F-1802-4E5C-AF5B-AD8BC8C285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163" y="19351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45" name="Oval 48">
                <a:extLst>
                  <a:ext uri="{FF2B5EF4-FFF2-40B4-BE49-F238E27FC236}">
                    <a16:creationId xmlns:a16="http://schemas.microsoft.com/office/drawing/2014/main" id="{6D17B68B-16C5-4D17-8DBD-A212AD3D9E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906588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46" name="Oval 49">
                <a:extLst>
                  <a:ext uri="{FF2B5EF4-FFF2-40B4-BE49-F238E27FC236}">
                    <a16:creationId xmlns:a16="http://schemas.microsoft.com/office/drawing/2014/main" id="{AD1056DC-7211-43CA-9618-4591FE21CD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38" y="2671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47" name="Oval 50">
                <a:extLst>
                  <a:ext uri="{FF2B5EF4-FFF2-40B4-BE49-F238E27FC236}">
                    <a16:creationId xmlns:a16="http://schemas.microsoft.com/office/drawing/2014/main" id="{73A91E5D-270F-4D5F-BA26-F724AF9A64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6413" y="279876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48" name="Oval 51">
                <a:extLst>
                  <a:ext uri="{FF2B5EF4-FFF2-40B4-BE49-F238E27FC236}">
                    <a16:creationId xmlns:a16="http://schemas.microsoft.com/office/drawing/2014/main" id="{8CBE8826-093C-40F9-A92C-C6B91AEEFC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5925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49" name="Oval 52">
                <a:extLst>
                  <a:ext uri="{FF2B5EF4-FFF2-40B4-BE49-F238E27FC236}">
                    <a16:creationId xmlns:a16="http://schemas.microsoft.com/office/drawing/2014/main" id="{F668EFDB-585F-467D-ABA2-BDAA0F5D5DC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7425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0" name="Oval 53">
                <a:extLst>
                  <a:ext uri="{FF2B5EF4-FFF2-40B4-BE49-F238E27FC236}">
                    <a16:creationId xmlns:a16="http://schemas.microsoft.com/office/drawing/2014/main" id="{CCEDA4C6-0C2F-4C9C-945A-669F041EEF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8738" y="366712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1" name="Oval 54">
                <a:extLst>
                  <a:ext uri="{FF2B5EF4-FFF2-40B4-BE49-F238E27FC236}">
                    <a16:creationId xmlns:a16="http://schemas.microsoft.com/office/drawing/2014/main" id="{E3F73685-859F-4F0A-9D69-91FFBC63AB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417036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2" name="Oval 55">
                <a:extLst>
                  <a:ext uri="{FF2B5EF4-FFF2-40B4-BE49-F238E27FC236}">
                    <a16:creationId xmlns:a16="http://schemas.microsoft.com/office/drawing/2014/main" id="{A0C41678-B5AC-4991-A915-A887BF896E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39963" y="39655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3" name="Oval 57">
                <a:extLst>
                  <a:ext uri="{FF2B5EF4-FFF2-40B4-BE49-F238E27FC236}">
                    <a16:creationId xmlns:a16="http://schemas.microsoft.com/office/drawing/2014/main" id="{C47BA662-F1E6-4200-B1B8-6BB28436E5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1263" y="41703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4" name="Oval 58">
                <a:extLst>
                  <a:ext uri="{FF2B5EF4-FFF2-40B4-BE49-F238E27FC236}">
                    <a16:creationId xmlns:a16="http://schemas.microsoft.com/office/drawing/2014/main" id="{D8CA658B-B47A-4A6B-9CA8-C47AE45B8E6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13063" y="3440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5" name="Oval 59">
                <a:extLst>
                  <a:ext uri="{FF2B5EF4-FFF2-40B4-BE49-F238E27FC236}">
                    <a16:creationId xmlns:a16="http://schemas.microsoft.com/office/drawing/2014/main" id="{1C57FC7A-CFF6-49E0-A0C7-567659882A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3275" y="3536950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6" name="Oval 60">
                <a:extLst>
                  <a:ext uri="{FF2B5EF4-FFF2-40B4-BE49-F238E27FC236}">
                    <a16:creationId xmlns:a16="http://schemas.microsoft.com/office/drawing/2014/main" id="{994A236F-7D29-422C-A477-11329FF7BE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1988" y="38909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7" name="Oval 61">
                <a:extLst>
                  <a:ext uri="{FF2B5EF4-FFF2-40B4-BE49-F238E27FC236}">
                    <a16:creationId xmlns:a16="http://schemas.microsoft.com/office/drawing/2014/main" id="{9349A17F-67AA-4B89-8954-E50E0CB70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73488" y="33702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8" name="Oval 62">
                <a:extLst>
                  <a:ext uri="{FF2B5EF4-FFF2-40B4-BE49-F238E27FC236}">
                    <a16:creationId xmlns:a16="http://schemas.microsoft.com/office/drawing/2014/main" id="{C3B3847C-0BD2-4C24-BA92-D001231718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89338" y="2916238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59" name="Oval 63">
                <a:extLst>
                  <a:ext uri="{FF2B5EF4-FFF2-40B4-BE49-F238E27FC236}">
                    <a16:creationId xmlns:a16="http://schemas.microsoft.com/office/drawing/2014/main" id="{B6B87FAE-4140-4999-AFB2-CAA4822A56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24288" y="2809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60" name="Oval 64">
                <a:extLst>
                  <a:ext uri="{FF2B5EF4-FFF2-40B4-BE49-F238E27FC236}">
                    <a16:creationId xmlns:a16="http://schemas.microsoft.com/office/drawing/2014/main" id="{21036BFE-61FD-4089-B9B9-D4AE74712C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17975" y="267811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61" name="Oval 65">
                <a:extLst>
                  <a:ext uri="{FF2B5EF4-FFF2-40B4-BE49-F238E27FC236}">
                    <a16:creationId xmlns:a16="http://schemas.microsoft.com/office/drawing/2014/main" id="{D63CBB96-E4C7-4856-B81E-0048B7025C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84613" y="2174875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62" name="Oval 66">
                <a:extLst>
                  <a:ext uri="{FF2B5EF4-FFF2-40B4-BE49-F238E27FC236}">
                    <a16:creationId xmlns:a16="http://schemas.microsoft.com/office/drawing/2014/main" id="{979E7F8E-A364-4421-8605-239FB97074B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191000" y="1909763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63" name="Oval 68">
                <a:extLst>
                  <a:ext uri="{FF2B5EF4-FFF2-40B4-BE49-F238E27FC236}">
                    <a16:creationId xmlns:a16="http://schemas.microsoft.com/office/drawing/2014/main" id="{B1DFCEA0-82CD-4875-9F79-F6D82FDD3F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978275" y="1166813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64" name="Oval 70">
                <a:extLst>
                  <a:ext uri="{FF2B5EF4-FFF2-40B4-BE49-F238E27FC236}">
                    <a16:creationId xmlns:a16="http://schemas.microsoft.com/office/drawing/2014/main" id="{CBA7AACD-1CAC-47DA-8998-FAC70156B6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11550" y="5492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65" name="Line 71">
                <a:extLst>
                  <a:ext uri="{FF2B5EF4-FFF2-40B4-BE49-F238E27FC236}">
                    <a16:creationId xmlns:a16="http://schemas.microsoft.com/office/drawing/2014/main" id="{CCA2953F-49CE-462D-BBD0-DB3E21230B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86075" y="173038"/>
                <a:ext cx="14288" cy="338138"/>
              </a:xfrm>
              <a:prstGeom prst="line">
                <a:avLst/>
              </a:prstGeom>
              <a:noFill/>
              <a:ln w="1588">
                <a:solidFill>
                  <a:srgbClr val="FFFFFF">
                    <a:alpha val="25098"/>
                  </a:srgb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7966" name="Oval 72">
                <a:extLst>
                  <a:ext uri="{FF2B5EF4-FFF2-40B4-BE49-F238E27FC236}">
                    <a16:creationId xmlns:a16="http://schemas.microsoft.com/office/drawing/2014/main" id="{0270298A-26D1-40FC-924A-8C0876CAA1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1788" y="481013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67" name="Oval 73">
                <a:extLst>
                  <a:ext uri="{FF2B5EF4-FFF2-40B4-BE49-F238E27FC236}">
                    <a16:creationId xmlns:a16="http://schemas.microsoft.com/office/drawing/2014/main" id="{FCB81267-F757-48A5-80E4-D82D38FF41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432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68" name="Oval 74">
                <a:extLst>
                  <a:ext uri="{FF2B5EF4-FFF2-40B4-BE49-F238E27FC236}">
                    <a16:creationId xmlns:a16="http://schemas.microsoft.com/office/drawing/2014/main" id="{3CBCDF3E-E087-4162-ACE5-AE4DB7A894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09738" y="357188"/>
                <a:ext cx="58738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69" name="Oval 75">
                <a:extLst>
                  <a:ext uri="{FF2B5EF4-FFF2-40B4-BE49-F238E27FC236}">
                    <a16:creationId xmlns:a16="http://schemas.microsoft.com/office/drawing/2014/main" id="{367BDD32-E69B-4B20-863D-465C3332B6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95500" y="0"/>
                <a:ext cx="58738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70" name="Oval 76">
                <a:extLst>
                  <a:ext uri="{FF2B5EF4-FFF2-40B4-BE49-F238E27FC236}">
                    <a16:creationId xmlns:a16="http://schemas.microsoft.com/office/drawing/2014/main" id="{9BF43EC3-16BD-4086-B4C1-D30E38CD83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36675" y="142875"/>
                <a:ext cx="60325" cy="58738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  <p:sp>
            <p:nvSpPr>
              <p:cNvPr id="37971" name="Oval 69">
                <a:extLst>
                  <a:ext uri="{FF2B5EF4-FFF2-40B4-BE49-F238E27FC236}">
                    <a16:creationId xmlns:a16="http://schemas.microsoft.com/office/drawing/2014/main" id="{B551144B-EA84-42DC-9B9D-A0FF2B7150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598863" y="931863"/>
                <a:ext cx="60325" cy="60325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FFFFFF">
                    <a:alpha val="25098"/>
                  </a:srgbClr>
                </a:solidFill>
                <a:bevel/>
                <a:headEnd/>
                <a:tailEnd/>
              </a:ln>
            </p:spPr>
            <p:txBody>
              <a:bodyPr/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9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sym typeface="Calibri" panose="020F0502020204030204" pitchFamily="34" charset="0"/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  <a:buFont typeface="Arial" panose="020B0604020202020204" pitchFamily="34" charset="0"/>
                  <a:buNone/>
                </a:pPr>
                <a:endParaRPr lang="zh-CN" altLang="zh-CN" sz="1900">
                  <a:solidFill>
                    <a:srgbClr val="000000"/>
                  </a:solidFill>
                  <a:sym typeface="宋体" panose="02010600030101010101" pitchFamily="2" charset="-122"/>
                </a:endParaRPr>
              </a:p>
            </p:txBody>
          </p:sp>
        </p:grpSp>
      </p:grpSp>
      <p:sp>
        <p:nvSpPr>
          <p:cNvPr id="27791" name="直接连接符 153">
            <a:extLst>
              <a:ext uri="{FF2B5EF4-FFF2-40B4-BE49-F238E27FC236}">
                <a16:creationId xmlns:a16="http://schemas.microsoft.com/office/drawing/2014/main" id="{38420A29-D01F-4189-A2D6-9C2EC0185C7C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9175" y="3133111"/>
            <a:ext cx="3071813" cy="0"/>
          </a:xfrm>
          <a:prstGeom prst="line">
            <a:avLst/>
          </a:prstGeom>
          <a:noFill/>
          <a:ln w="12700">
            <a:solidFill>
              <a:srgbClr val="F2F2F2"/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798" name="TextBox 2">
            <a:extLst>
              <a:ext uri="{FF2B5EF4-FFF2-40B4-BE49-F238E27FC236}">
                <a16:creationId xmlns:a16="http://schemas.microsoft.com/office/drawing/2014/main" id="{1FA7FFF9-5681-4287-90DA-0F0CDA6C8C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9920" y="1965574"/>
            <a:ext cx="3248025" cy="944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63" tIns="60981" rIns="121963" bIns="60981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5300" b="1" dirty="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rPr>
              <a:t>THANK</a:t>
            </a:r>
            <a:endParaRPr lang="zh-CN" altLang="en-US" sz="5300" b="1" dirty="0">
              <a:solidFill>
                <a:srgbClr val="F2F2F2"/>
              </a:solidFill>
              <a:latin typeface="方正姚体" panose="02010601030101010101" pitchFamily="2" charset="-122"/>
              <a:sym typeface="Nexa Light" pitchFamily="2" charset="-122"/>
            </a:endParaRPr>
          </a:p>
        </p:txBody>
      </p:sp>
      <p:sp>
        <p:nvSpPr>
          <p:cNvPr id="27799" name="TextBox 168">
            <a:extLst>
              <a:ext uri="{FF2B5EF4-FFF2-40B4-BE49-F238E27FC236}">
                <a16:creationId xmlns:a16="http://schemas.microsoft.com/office/drawing/2014/main" id="{83770708-BB05-4ECF-880B-B89392337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32396" y="3291160"/>
            <a:ext cx="3351212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63" tIns="60981" rIns="121963" bIns="60981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5300" b="1" dirty="0">
                <a:solidFill>
                  <a:srgbClr val="F2F2F2"/>
                </a:solidFill>
                <a:latin typeface="方正姚体" panose="02010601030101010101" pitchFamily="2" charset="-122"/>
                <a:sym typeface="Nexa Light" pitchFamily="2" charset="-122"/>
              </a:rPr>
              <a:t>YOU</a:t>
            </a:r>
            <a:endParaRPr lang="zh-CN" altLang="en-US" sz="5300" b="1" dirty="0">
              <a:solidFill>
                <a:srgbClr val="F2F2F2"/>
              </a:solidFill>
              <a:latin typeface="方正姚体" panose="02010601030101010101" pitchFamily="2" charset="-122"/>
              <a:sym typeface="Nexa Light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6CA2EE4-3874-42EC-BD47-5D1947184F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4" t="3150" r="15895" b="50430"/>
          <a:stretch/>
        </p:blipFill>
        <p:spPr>
          <a:xfrm>
            <a:off x="2877122" y="2185488"/>
            <a:ext cx="2010267" cy="16866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 spd="slow" advTm="0">
    <p:check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>
                                      <p:cBhvr>
                                        <p:cTn id="7" dur="500"/>
                                        <p:tgtEl>
                                          <p:spTgt spid="27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2500" fill="hold"/>
                                        <p:tgtEl>
                                          <p:spTgt spid="276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>
                                      <p:cBhvr>
                                        <p:cTn id="17" dur="500"/>
                                        <p:tgtEl>
                                          <p:spTgt spid="27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27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up)">
                                      <p:cBhvr>
                                        <p:cTn id="22" dur="500"/>
                                        <p:tgtEl>
                                          <p:spTgt spid="27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277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down)">
                                      <p:cBhvr>
                                        <p:cTn id="26" dur="500"/>
                                        <p:tgtEl>
                                          <p:spTgt spid="27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98" grpId="0" bldLvl="0"/>
      <p:bldP spid="27799" grpId="0" bldLvl="0"/>
    </p:bldLst>
  </p:timing>
</p:sld>
</file>

<file path=ppt/theme/theme1.xml><?xml version="1.0" encoding="utf-8"?>
<a:theme xmlns:a="http://schemas.openxmlformats.org/drawingml/2006/main" name="半成品网络学院  https://tao13.taobao.com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9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zh-CN" sz="19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126</TotalTime>
  <Pages>0</Pages>
  <Words>299</Words>
  <Characters>0</Characters>
  <Application>Microsoft Office PowerPoint</Application>
  <PresentationFormat>自定义</PresentationFormat>
  <Lines>0</Lines>
  <Paragraphs>49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Arial</vt:lpstr>
      <vt:lpstr>Calibri</vt:lpstr>
      <vt:lpstr>方正姚体</vt:lpstr>
      <vt:lpstr>Arial Narrow</vt:lpstr>
      <vt:lpstr>Calibri Light</vt:lpstr>
      <vt:lpstr>华文彩云</vt:lpstr>
      <vt:lpstr>半成品网络学院  https://tao13.taobao.com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Ascly Woo</dc:creator>
  <cp:keywords/>
  <dc:description/>
  <cp:lastModifiedBy>栗 艳宁</cp:lastModifiedBy>
  <cp:revision>70</cp:revision>
  <dcterms:created xsi:type="dcterms:W3CDTF">2015-01-01T05:53:00Z</dcterms:created>
  <dcterms:modified xsi:type="dcterms:W3CDTF">2019-04-12T00:37:21Z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